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 id="2147483671" r:id="rId2"/>
  </p:sldMasterIdLst>
  <p:notesMasterIdLst>
    <p:notesMasterId r:id="rId7"/>
  </p:notesMasterIdLst>
  <p:sldIdLst>
    <p:sldId id="281" r:id="rId3"/>
    <p:sldId id="282" r:id="rId4"/>
    <p:sldId id="283" r:id="rId5"/>
    <p:sldId id="284" r:id="rId6"/>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6C7037-26F4-E081-A8CF-B477053F7BA1}" name="Robert B. Schiesel" initials="RBS" userId="S::rbs@goroveslade.com::7c6bf88f-4025-40de-96d9-3a8a460493a8" providerId="AD"/>
  <p188:author id="{C190709D-3F02-AD39-7B25-D052BB28CC70}" name="Preston Jutte" initials="PJ" userId="S::psj@goroveslade.com::6cda2608-8bd3-4bea-9604-70afd480f162" providerId="AD"/>
  <p188:author id="{8B67CFDD-2F27-56D8-D152-C5D44FED85EE}" name="Anila Moorthy" initials="AM" userId="S::anm@goroveslade.com::ba1202aa-21c7-464c-8f14-e55ac774e01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nnifer Duncan" initials="JD" lastIdx="1" clrIdx="0">
    <p:extLst>
      <p:ext uri="{19B8F6BF-5375-455C-9EA6-DF929625EA0E}">
        <p15:presenceInfo xmlns:p15="http://schemas.microsoft.com/office/powerpoint/2012/main" userId="S::jsd@goroveslade.com::e89c7954-b7da-4396-9d01-c84638e79d8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AEB"/>
    <a:srgbClr val="FFF0C1"/>
    <a:srgbClr val="FFFFCC"/>
    <a:srgbClr val="A0C2AC"/>
    <a:srgbClr val="006937"/>
    <a:srgbClr val="0D6D39"/>
    <a:srgbClr val="FF0000"/>
    <a:srgbClr val="29113B"/>
    <a:srgbClr val="3C1957"/>
    <a:srgbClr val="5122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385451-0653-48CC-A7FE-0A6F52A833A2}" v="2" dt="2022-03-14T14:53:36.25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756" autoAdjust="0"/>
    <p:restoredTop sz="93302" autoAdjust="0"/>
  </p:normalViewPr>
  <p:slideViewPr>
    <p:cSldViewPr>
      <p:cViewPr varScale="1">
        <p:scale>
          <a:sx n="65" d="100"/>
          <a:sy n="65" d="100"/>
        </p:scale>
        <p:origin x="132" y="6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 Id="rId14"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GSA-FP2020-DC\PROJECTS\2379-006%20APS%20-%20Career%20Center\Data\Parking\Parking%20Study.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a:t>Neighborhoo</a:t>
            </a:r>
            <a:r>
              <a:rPr lang="en-US" sz="2000" b="1" baseline="0"/>
              <a:t>d Parking Occupancy</a:t>
            </a:r>
            <a:endParaRPr lang="en-US" sz="2000" b="1"/>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numRef>
              <c:f>Unrestricted!$G$6:$AL$6</c:f>
              <c:numCache>
                <c:formatCode>h:mm</c:formatCode>
                <c:ptCount val="32"/>
                <c:pt idx="0">
                  <c:v>0.25</c:v>
                </c:pt>
                <c:pt idx="1">
                  <c:v>0.27083333333333331</c:v>
                </c:pt>
                <c:pt idx="2">
                  <c:v>0.29166666666666669</c:v>
                </c:pt>
                <c:pt idx="3">
                  <c:v>0.3125</c:v>
                </c:pt>
                <c:pt idx="4">
                  <c:v>0.33333333333333298</c:v>
                </c:pt>
                <c:pt idx="5">
                  <c:v>0.35416666666666702</c:v>
                </c:pt>
                <c:pt idx="6">
                  <c:v>0.375</c:v>
                </c:pt>
                <c:pt idx="7">
                  <c:v>0.39583333333333298</c:v>
                </c:pt>
                <c:pt idx="8">
                  <c:v>0.41666666666666702</c:v>
                </c:pt>
                <c:pt idx="9">
                  <c:v>0.4375</c:v>
                </c:pt>
                <c:pt idx="10">
                  <c:v>0.45833333333333298</c:v>
                </c:pt>
                <c:pt idx="11">
                  <c:v>0.47916666666666602</c:v>
                </c:pt>
                <c:pt idx="12">
                  <c:v>0.5</c:v>
                </c:pt>
                <c:pt idx="13">
                  <c:v>0.52083333333333304</c:v>
                </c:pt>
                <c:pt idx="14">
                  <c:v>0.54166666666666596</c:v>
                </c:pt>
                <c:pt idx="15">
                  <c:v>0.5625</c:v>
                </c:pt>
                <c:pt idx="16">
                  <c:v>0.58333333333333304</c:v>
                </c:pt>
                <c:pt idx="17">
                  <c:v>0.60416666666666596</c:v>
                </c:pt>
                <c:pt idx="18">
                  <c:v>0.625</c:v>
                </c:pt>
                <c:pt idx="19">
                  <c:v>0.64583333333333304</c:v>
                </c:pt>
                <c:pt idx="20">
                  <c:v>0.66666666666666596</c:v>
                </c:pt>
                <c:pt idx="21">
                  <c:v>0.6875</c:v>
                </c:pt>
                <c:pt idx="22">
                  <c:v>0.70833333333333304</c:v>
                </c:pt>
                <c:pt idx="23">
                  <c:v>0.72916666666666596</c:v>
                </c:pt>
                <c:pt idx="24">
                  <c:v>0.75</c:v>
                </c:pt>
                <c:pt idx="25">
                  <c:v>0.77083333333333304</c:v>
                </c:pt>
                <c:pt idx="26">
                  <c:v>0.79166666666666596</c:v>
                </c:pt>
                <c:pt idx="27">
                  <c:v>0.8125</c:v>
                </c:pt>
                <c:pt idx="28">
                  <c:v>0.83333333333333304</c:v>
                </c:pt>
                <c:pt idx="29">
                  <c:v>0.85416666666666596</c:v>
                </c:pt>
                <c:pt idx="30">
                  <c:v>0.874999999999999</c:v>
                </c:pt>
                <c:pt idx="31">
                  <c:v>0.89583333333333304</c:v>
                </c:pt>
              </c:numCache>
            </c:numRef>
          </c:cat>
          <c:val>
            <c:numRef>
              <c:f>Unrestricted!$G$52:$AL$52</c:f>
              <c:numCache>
                <c:formatCode>0%</c:formatCode>
                <c:ptCount val="32"/>
                <c:pt idx="0">
                  <c:v>0.423828125</c:v>
                </c:pt>
                <c:pt idx="1">
                  <c:v>0.40625</c:v>
                </c:pt>
                <c:pt idx="2">
                  <c:v>0.408203125</c:v>
                </c:pt>
                <c:pt idx="3">
                  <c:v>0.416015625</c:v>
                </c:pt>
                <c:pt idx="4">
                  <c:v>0.4140625</c:v>
                </c:pt>
                <c:pt idx="5">
                  <c:v>0.408203125</c:v>
                </c:pt>
                <c:pt idx="6">
                  <c:v>0.427734375</c:v>
                </c:pt>
                <c:pt idx="7">
                  <c:v>0.431640625</c:v>
                </c:pt>
                <c:pt idx="8">
                  <c:v>0.3984375</c:v>
                </c:pt>
                <c:pt idx="9">
                  <c:v>0.3671875</c:v>
                </c:pt>
                <c:pt idx="10">
                  <c:v>0.39453125</c:v>
                </c:pt>
                <c:pt idx="11">
                  <c:v>0.3828125</c:v>
                </c:pt>
                <c:pt idx="12">
                  <c:v>0.365234375</c:v>
                </c:pt>
                <c:pt idx="13">
                  <c:v>0.359375</c:v>
                </c:pt>
                <c:pt idx="14">
                  <c:v>0.33203125</c:v>
                </c:pt>
                <c:pt idx="15">
                  <c:v>0.359375</c:v>
                </c:pt>
                <c:pt idx="16">
                  <c:v>0.373046875</c:v>
                </c:pt>
                <c:pt idx="17">
                  <c:v>0.353515625</c:v>
                </c:pt>
                <c:pt idx="18">
                  <c:v>0.36328125</c:v>
                </c:pt>
                <c:pt idx="19">
                  <c:v>0.318359375</c:v>
                </c:pt>
                <c:pt idx="20">
                  <c:v>0.3203125</c:v>
                </c:pt>
                <c:pt idx="21">
                  <c:v>0.32421875</c:v>
                </c:pt>
                <c:pt idx="22">
                  <c:v>0.3203125</c:v>
                </c:pt>
                <c:pt idx="23">
                  <c:v>0.31640625</c:v>
                </c:pt>
                <c:pt idx="24">
                  <c:v>0.337890625</c:v>
                </c:pt>
                <c:pt idx="25">
                  <c:v>0.359375</c:v>
                </c:pt>
                <c:pt idx="26">
                  <c:v>0.37109375</c:v>
                </c:pt>
                <c:pt idx="27">
                  <c:v>0.388671875</c:v>
                </c:pt>
                <c:pt idx="28">
                  <c:v>0.388671875</c:v>
                </c:pt>
                <c:pt idx="29">
                  <c:v>0.3828125</c:v>
                </c:pt>
                <c:pt idx="30">
                  <c:v>0.396484375</c:v>
                </c:pt>
                <c:pt idx="31">
                  <c:v>0.38671875</c:v>
                </c:pt>
              </c:numCache>
            </c:numRef>
          </c:val>
          <c:extLst>
            <c:ext xmlns:c16="http://schemas.microsoft.com/office/drawing/2014/chart" uri="{C3380CC4-5D6E-409C-BE32-E72D297353CC}">
              <c16:uniqueId val="{00000000-43C7-4252-ADA8-DD4723CF822D}"/>
            </c:ext>
          </c:extLst>
        </c:ser>
        <c:dLbls>
          <c:showLegendKey val="0"/>
          <c:showVal val="0"/>
          <c:showCatName val="0"/>
          <c:showSerName val="0"/>
          <c:showPercent val="0"/>
          <c:showBubbleSize val="0"/>
        </c:dLbls>
        <c:gapWidth val="219"/>
        <c:overlap val="-27"/>
        <c:axId val="1174531584"/>
        <c:axId val="1174533248"/>
      </c:barChart>
      <c:catAx>
        <c:axId val="1174531584"/>
        <c:scaling>
          <c:orientation val="minMax"/>
        </c:scaling>
        <c:delete val="0"/>
        <c:axPos val="b"/>
        <c:numFmt formatCode="h:mm"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74533248"/>
        <c:crosses val="autoZero"/>
        <c:auto val="1"/>
        <c:lblAlgn val="ctr"/>
        <c:lblOffset val="100"/>
        <c:noMultiLvlLbl val="0"/>
      </c:catAx>
      <c:valAx>
        <c:axId val="117453324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74531584"/>
        <c:crosses val="autoZero"/>
        <c:crossBetween val="between"/>
      </c:valAx>
      <c:spPr>
        <a:solidFill>
          <a:schemeClr val="bg1"/>
        </a:solidFill>
        <a:ln>
          <a:noFill/>
        </a:ln>
        <a:effectLst/>
      </c:spPr>
    </c:plotArea>
    <c:plotVisOnly val="1"/>
    <c:dispBlanksAs val="gap"/>
    <c:showDLblsOverMax val="0"/>
  </c:chart>
  <c:spPr>
    <a:solidFill>
      <a:schemeClr val="bg1">
        <a:lumMod val="95000"/>
      </a:schemeClr>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5AEDEE1D-9423-4A6A-92A4-7B3E5AE8002C}" type="datetimeFigureOut">
              <a:rPr lang="en-US" smtClean="0"/>
              <a:t>3/15/2022</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79FC3C48-DC83-45AE-A8A5-5130ECF97DBC}" type="slidenum">
              <a:rPr lang="en-US" smtClean="0"/>
              <a:t>‹#›</a:t>
            </a:fld>
            <a:endParaRPr lang="en-US"/>
          </a:p>
        </p:txBody>
      </p:sp>
    </p:spTree>
    <p:extLst>
      <p:ext uri="{BB962C8B-B14F-4D97-AF65-F5344CB8AC3E}">
        <p14:creationId xmlns:p14="http://schemas.microsoft.com/office/powerpoint/2010/main" val="27113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96B7B9-8412-4F7E-AB7D-A394B1337166}" type="slidenum">
              <a:rPr lang="en-US" smtClean="0"/>
              <a:t>1</a:t>
            </a:fld>
            <a:endParaRPr lang="en-US"/>
          </a:p>
        </p:txBody>
      </p:sp>
    </p:spTree>
    <p:extLst>
      <p:ext uri="{BB962C8B-B14F-4D97-AF65-F5344CB8AC3E}">
        <p14:creationId xmlns:p14="http://schemas.microsoft.com/office/powerpoint/2010/main" val="807776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96B7B9-8412-4F7E-AB7D-A394B1337166}" type="slidenum">
              <a:rPr lang="en-US" smtClean="0"/>
              <a:t>2</a:t>
            </a:fld>
            <a:endParaRPr lang="en-US"/>
          </a:p>
        </p:txBody>
      </p:sp>
    </p:spTree>
    <p:extLst>
      <p:ext uri="{BB962C8B-B14F-4D97-AF65-F5344CB8AC3E}">
        <p14:creationId xmlns:p14="http://schemas.microsoft.com/office/powerpoint/2010/main" val="337311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96B7B9-8412-4F7E-AB7D-A394B1337166}" type="slidenum">
              <a:rPr lang="en-US" smtClean="0"/>
              <a:t>3</a:t>
            </a:fld>
            <a:endParaRPr lang="en-US"/>
          </a:p>
        </p:txBody>
      </p:sp>
    </p:spTree>
    <p:extLst>
      <p:ext uri="{BB962C8B-B14F-4D97-AF65-F5344CB8AC3E}">
        <p14:creationId xmlns:p14="http://schemas.microsoft.com/office/powerpoint/2010/main" val="1222400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96B7B9-8412-4F7E-AB7D-A394B1337166}" type="slidenum">
              <a:rPr lang="en-US" smtClean="0"/>
              <a:t>4</a:t>
            </a:fld>
            <a:endParaRPr lang="en-US"/>
          </a:p>
        </p:txBody>
      </p:sp>
    </p:spTree>
    <p:extLst>
      <p:ext uri="{BB962C8B-B14F-4D97-AF65-F5344CB8AC3E}">
        <p14:creationId xmlns:p14="http://schemas.microsoft.com/office/powerpoint/2010/main" val="15088932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3" name="Holder 3"/>
          <p:cNvSpPr>
            <a:spLocks noGrp="1"/>
          </p:cNvSpPr>
          <p:nvPr>
            <p:ph type="subTitle" idx="4"/>
          </p:nvPr>
        </p:nvSpPr>
        <p:spPr>
          <a:xfrm>
            <a:off x="1828800" y="3840482"/>
            <a:ext cx="8534400" cy="276999"/>
          </a:xfrm>
          <a:prstGeom prst="rect">
            <a:avLst/>
          </a:prstGeom>
        </p:spPr>
        <p:txBody>
          <a:bodyPr wrap="square" lIns="0" tIns="0" rIns="0" bIns="0">
            <a:spAutoFit/>
          </a:bodyPr>
          <a:lstStyle>
            <a:lvl1pPr algn="ctr">
              <a:defRPr>
                <a:latin typeface="Arial" panose="020B0604020202020204" pitchFamily="34" charset="0"/>
                <a:cs typeface="Arial" panose="020B0604020202020204" pitchFamily="34" charset="0"/>
              </a:defRPr>
            </a:lvl1pPr>
          </a:lstStyle>
          <a:p>
            <a:endParaRPr dirty="0"/>
          </a:p>
        </p:txBody>
      </p:sp>
      <p:sp>
        <p:nvSpPr>
          <p:cNvPr id="7" name="Holder 2">
            <a:extLst>
              <a:ext uri="{FF2B5EF4-FFF2-40B4-BE49-F238E27FC236}">
                <a16:creationId xmlns:a16="http://schemas.microsoft.com/office/drawing/2014/main" id="{3ED67BCC-4586-4C51-9639-E8A067D5F1C0}"/>
              </a:ext>
            </a:extLst>
          </p:cNvPr>
          <p:cNvSpPr>
            <a:spLocks noGrp="1"/>
          </p:cNvSpPr>
          <p:nvPr>
            <p:ph type="title"/>
          </p:nvPr>
        </p:nvSpPr>
        <p:spPr>
          <a:xfrm>
            <a:off x="1003076" y="2875002"/>
            <a:ext cx="10185845" cy="553998"/>
          </a:xfrm>
          <a:prstGeom prst="rect">
            <a:avLst/>
          </a:prstGeom>
        </p:spPr>
        <p:txBody>
          <a:bodyPr lIns="0" tIns="0" rIns="0" bIns="0"/>
          <a:lstStyle>
            <a:lvl1pPr>
              <a:defRPr sz="3600" b="0" i="0">
                <a:solidFill>
                  <a:srgbClr val="006937"/>
                </a:solidFill>
                <a:latin typeface="Arial" panose="020B0604020202020204" pitchFamily="34" charset="0"/>
                <a:ea typeface="Roboto" pitchFamily="2" charset="0"/>
                <a:cs typeface="Arial" panose="020B0604020202020204" pitchFamily="34" charset="0"/>
              </a:defRPr>
            </a:lvl1pPr>
          </a:lstStyle>
          <a:p>
            <a:endParaRPr dirty="0"/>
          </a:p>
        </p:txBody>
      </p:sp>
      <p:pic>
        <p:nvPicPr>
          <p:cNvPr id="4" name="Picture 3">
            <a:extLst>
              <a:ext uri="{FF2B5EF4-FFF2-40B4-BE49-F238E27FC236}">
                <a16:creationId xmlns:a16="http://schemas.microsoft.com/office/drawing/2014/main" id="{5901E1D8-AAEF-4D28-9981-CCE82070AD2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10800" y="6301765"/>
            <a:ext cx="1762383" cy="403187"/>
          </a:xfrm>
          <a:prstGeom prst="rect">
            <a:avLst/>
          </a:prstGeom>
        </p:spPr>
      </p:pic>
      <p:sp>
        <p:nvSpPr>
          <p:cNvPr id="5" name="Text Placeholder 4">
            <a:extLst>
              <a:ext uri="{FF2B5EF4-FFF2-40B4-BE49-F238E27FC236}">
                <a16:creationId xmlns:a16="http://schemas.microsoft.com/office/drawing/2014/main" id="{11987B3B-B7BE-4E11-B3D6-8538A341CFA2}"/>
              </a:ext>
            </a:extLst>
          </p:cNvPr>
          <p:cNvSpPr>
            <a:spLocks noGrp="1"/>
          </p:cNvSpPr>
          <p:nvPr>
            <p:ph type="body" sz="quarter" idx="10" hasCustomPrompt="1"/>
          </p:nvPr>
        </p:nvSpPr>
        <p:spPr>
          <a:xfrm>
            <a:off x="317165" y="6400800"/>
            <a:ext cx="2730835" cy="276999"/>
          </a:xfrm>
        </p:spPr>
        <p:txBody>
          <a:bodyPr/>
          <a:lstStyle>
            <a:lvl1pPr>
              <a:defRPr sz="1600"/>
            </a:lvl1pPr>
          </a:lstStyle>
          <a:p>
            <a:r>
              <a:rPr lang="en-US" sz="1800" i="1" kern="1200" dirty="0">
                <a:solidFill>
                  <a:schemeClr val="tx1"/>
                </a:solidFill>
                <a:effectLst/>
                <a:latin typeface="Arial" panose="020B0604020202020204" pitchFamily="34" charset="0"/>
                <a:ea typeface="+mn-ea"/>
                <a:cs typeface="Arial" panose="020B0604020202020204" pitchFamily="34" charset="0"/>
              </a:rPr>
              <a:t>Title of Presentation</a:t>
            </a:r>
            <a:endParaRPr lang="en-US" sz="1800" i="1" dirty="0">
              <a:latin typeface="Arial" panose="020B0604020202020204" pitchFamily="34" charset="0"/>
              <a:cs typeface="Arial" panose="020B0604020202020204" pitchFamily="34" charset="0"/>
            </a:endParaRPr>
          </a:p>
        </p:txBody>
      </p:sp>
      <p:sp>
        <p:nvSpPr>
          <p:cNvPr id="6" name="Text Placeholder 4">
            <a:extLst>
              <a:ext uri="{FF2B5EF4-FFF2-40B4-BE49-F238E27FC236}">
                <a16:creationId xmlns:a16="http://schemas.microsoft.com/office/drawing/2014/main" id="{643EE339-7297-4DEB-984B-663AD738E8E5}"/>
              </a:ext>
            </a:extLst>
          </p:cNvPr>
          <p:cNvSpPr>
            <a:spLocks noGrp="1"/>
          </p:cNvSpPr>
          <p:nvPr>
            <p:ph type="body" sz="quarter" idx="11" hasCustomPrompt="1"/>
          </p:nvPr>
        </p:nvSpPr>
        <p:spPr>
          <a:xfrm>
            <a:off x="5375190" y="6400800"/>
            <a:ext cx="1441615" cy="276999"/>
          </a:xfrm>
        </p:spPr>
        <p:txBody>
          <a:bodyPr/>
          <a:lstStyle>
            <a:lvl1pPr algn="ctr">
              <a:defRPr sz="1600"/>
            </a:lvl1pPr>
          </a:lstStyle>
          <a:p>
            <a:pPr algn="ctr"/>
            <a:r>
              <a:rPr lang="en-US" sz="1800" dirty="0">
                <a:latin typeface="Arial" panose="020B0604020202020204" pitchFamily="34" charset="0"/>
                <a:cs typeface="Arial" panose="020B0604020202020204" pitchFamily="34" charset="0"/>
              </a:rPr>
              <a:t>Slide #</a:t>
            </a:r>
          </a:p>
        </p:txBody>
      </p:sp>
      <p:sp>
        <p:nvSpPr>
          <p:cNvPr id="8" name="Text Placeholder 4">
            <a:extLst>
              <a:ext uri="{FF2B5EF4-FFF2-40B4-BE49-F238E27FC236}">
                <a16:creationId xmlns:a16="http://schemas.microsoft.com/office/drawing/2014/main" id="{E561657F-C191-4535-9F52-1F18839BBFE4}"/>
              </a:ext>
            </a:extLst>
          </p:cNvPr>
          <p:cNvSpPr>
            <a:spLocks noGrp="1"/>
          </p:cNvSpPr>
          <p:nvPr>
            <p:ph type="body" sz="quarter" idx="12" hasCustomPrompt="1"/>
          </p:nvPr>
        </p:nvSpPr>
        <p:spPr>
          <a:xfrm>
            <a:off x="8423187" y="6400800"/>
            <a:ext cx="1441615" cy="276999"/>
          </a:xfrm>
        </p:spPr>
        <p:txBody>
          <a:bodyPr/>
          <a:lstStyle>
            <a:lvl1pPr algn="ctr">
              <a:defRPr sz="1600"/>
            </a:lvl1pPr>
          </a:lstStyle>
          <a:p>
            <a:r>
              <a:rPr lang="en-US" sz="1800" dirty="0">
                <a:effectLst/>
                <a:latin typeface="Arial" panose="020B0604020202020204" pitchFamily="34" charset="0"/>
                <a:ea typeface="Times New Roman" panose="02020603050405020304" pitchFamily="18" charset="0"/>
                <a:cs typeface="Arial" panose="020B0604020202020204" pitchFamily="34" charset="0"/>
              </a:rPr>
              <a:t>X/XX/2020</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8005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ED0ED-7DDA-4428-930A-A6046F5B1EE8}"/>
              </a:ext>
            </a:extLst>
          </p:cNvPr>
          <p:cNvSpPr>
            <a:spLocks noGrp="1"/>
          </p:cNvSpPr>
          <p:nvPr>
            <p:ph type="title" hasCustomPrompt="1"/>
          </p:nvPr>
        </p:nvSpPr>
        <p:spPr/>
        <p:txBody>
          <a:bodyPr>
            <a:noAutofit/>
          </a:bodyPr>
          <a:lstStyle>
            <a:lvl1pPr>
              <a:defRPr sz="3600"/>
            </a:lvl1pPr>
          </a:lstStyle>
          <a:p>
            <a:r>
              <a:rPr lang="en-US"/>
              <a:t>Strategic Plan Goal/Performance Objective</a:t>
            </a:r>
          </a:p>
        </p:txBody>
      </p:sp>
      <p:sp>
        <p:nvSpPr>
          <p:cNvPr id="3" name="Date Placeholder 2">
            <a:extLst>
              <a:ext uri="{FF2B5EF4-FFF2-40B4-BE49-F238E27FC236}">
                <a16:creationId xmlns:a16="http://schemas.microsoft.com/office/drawing/2014/main" id="{6D104C3C-8BF3-46CF-86F8-3C862FB46196}"/>
              </a:ext>
            </a:extLst>
          </p:cNvPr>
          <p:cNvSpPr>
            <a:spLocks noGrp="1"/>
          </p:cNvSpPr>
          <p:nvPr>
            <p:ph type="dt" sz="half" idx="10"/>
          </p:nvPr>
        </p:nvSpPr>
        <p:spPr/>
        <p:txBody>
          <a:bodyPr/>
          <a:lstStyle/>
          <a:p>
            <a:fld id="{3470F3C0-7FD6-4E73-8EFC-DE73DC01AF00}" type="datetime1">
              <a:rPr lang="en-US" smtClean="0"/>
              <a:t>3/15/2022</a:t>
            </a:fld>
            <a:endParaRPr lang="en-US"/>
          </a:p>
        </p:txBody>
      </p:sp>
      <p:sp>
        <p:nvSpPr>
          <p:cNvPr id="4" name="Footer Placeholder 3">
            <a:extLst>
              <a:ext uri="{FF2B5EF4-FFF2-40B4-BE49-F238E27FC236}">
                <a16:creationId xmlns:a16="http://schemas.microsoft.com/office/drawing/2014/main" id="{33388C6B-E909-4CBD-8D27-AD14A420B8B5}"/>
              </a:ext>
            </a:extLst>
          </p:cNvPr>
          <p:cNvSpPr>
            <a:spLocks noGrp="1"/>
          </p:cNvSpPr>
          <p:nvPr>
            <p:ph type="ftr" sz="quarter" idx="11"/>
          </p:nvPr>
        </p:nvSpPr>
        <p:spPr>
          <a:xfrm>
            <a:off x="4038600" y="6593675"/>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DBFD775-7DC3-40AF-AF32-90D71929B8D0}"/>
              </a:ext>
            </a:extLst>
          </p:cNvPr>
          <p:cNvSpPr>
            <a:spLocks noGrp="1"/>
          </p:cNvSpPr>
          <p:nvPr>
            <p:ph type="sldNum" sz="quarter" idx="12"/>
          </p:nvPr>
        </p:nvSpPr>
        <p:spPr/>
        <p:txBody>
          <a:bodyPr/>
          <a:lstStyle/>
          <a:p>
            <a:fld id="{AC98A37B-F232-4A8A-B51F-3EBDF9106B6D}" type="slidenum">
              <a:rPr lang="en-US" smtClean="0"/>
              <a:t>‹#›</a:t>
            </a:fld>
            <a:endParaRPr lang="en-US"/>
          </a:p>
        </p:txBody>
      </p:sp>
      <p:sp>
        <p:nvSpPr>
          <p:cNvPr id="6" name="TextBox 5">
            <a:extLst>
              <a:ext uri="{FF2B5EF4-FFF2-40B4-BE49-F238E27FC236}">
                <a16:creationId xmlns:a16="http://schemas.microsoft.com/office/drawing/2014/main" id="{C66BF255-523C-4279-B658-335887C8B01E}"/>
              </a:ext>
            </a:extLst>
          </p:cNvPr>
          <p:cNvSpPr txBox="1"/>
          <p:nvPr userDrawn="1"/>
        </p:nvSpPr>
        <p:spPr>
          <a:xfrm>
            <a:off x="328067" y="3254496"/>
            <a:ext cx="2519835" cy="954107"/>
          </a:xfrm>
          <a:prstGeom prst="rect">
            <a:avLst/>
          </a:prstGeom>
          <a:noFill/>
        </p:spPr>
        <p:txBody>
          <a:bodyPr wrap="square" rtlCol="0">
            <a:spAutoFit/>
          </a:bodyPr>
          <a:lstStyle/>
          <a:p>
            <a:r>
              <a:rPr lang="en-US" sz="2800" b="1">
                <a:solidFill>
                  <a:srgbClr val="0070C0"/>
                </a:solidFill>
              </a:rPr>
              <a:t>Student Success</a:t>
            </a:r>
          </a:p>
        </p:txBody>
      </p:sp>
      <p:sp>
        <p:nvSpPr>
          <p:cNvPr id="9" name="Content Placeholder 3">
            <a:extLst>
              <a:ext uri="{FF2B5EF4-FFF2-40B4-BE49-F238E27FC236}">
                <a16:creationId xmlns:a16="http://schemas.microsoft.com/office/drawing/2014/main" id="{06073C7A-4866-4209-B9E6-B63CB36DDCE5}"/>
              </a:ext>
            </a:extLst>
          </p:cNvPr>
          <p:cNvSpPr>
            <a:spLocks noGrp="1"/>
          </p:cNvSpPr>
          <p:nvPr>
            <p:ph sz="half" idx="2"/>
          </p:nvPr>
        </p:nvSpPr>
        <p:spPr>
          <a:xfrm>
            <a:off x="2847902" y="1301858"/>
            <a:ext cx="8853317" cy="50710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3C782B28-C4A0-45C2-B696-09E254C524E9}"/>
              </a:ext>
            </a:extLst>
          </p:cNvPr>
          <p:cNvCxnSpPr/>
          <p:nvPr userDrawn="1"/>
        </p:nvCxnSpPr>
        <p:spPr>
          <a:xfrm>
            <a:off x="2601345" y="1286359"/>
            <a:ext cx="0" cy="5114441"/>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8070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Only">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ED0ED-7DDA-4428-930A-A6046F5B1EE8}"/>
              </a:ext>
            </a:extLst>
          </p:cNvPr>
          <p:cNvSpPr>
            <a:spLocks noGrp="1"/>
          </p:cNvSpPr>
          <p:nvPr>
            <p:ph type="title" hasCustomPrompt="1"/>
          </p:nvPr>
        </p:nvSpPr>
        <p:spPr/>
        <p:txBody>
          <a:bodyPr>
            <a:noAutofit/>
          </a:bodyPr>
          <a:lstStyle>
            <a:lvl1pPr>
              <a:defRPr sz="3600"/>
            </a:lvl1pPr>
          </a:lstStyle>
          <a:p>
            <a:r>
              <a:rPr lang="en-US"/>
              <a:t>Strategic Plan Goal/Performance Objective</a:t>
            </a:r>
          </a:p>
        </p:txBody>
      </p:sp>
      <p:sp>
        <p:nvSpPr>
          <p:cNvPr id="3" name="Date Placeholder 2">
            <a:extLst>
              <a:ext uri="{FF2B5EF4-FFF2-40B4-BE49-F238E27FC236}">
                <a16:creationId xmlns:a16="http://schemas.microsoft.com/office/drawing/2014/main" id="{6D104C3C-8BF3-46CF-86F8-3C862FB46196}"/>
              </a:ext>
            </a:extLst>
          </p:cNvPr>
          <p:cNvSpPr>
            <a:spLocks noGrp="1"/>
          </p:cNvSpPr>
          <p:nvPr>
            <p:ph type="dt" sz="half" idx="10"/>
          </p:nvPr>
        </p:nvSpPr>
        <p:spPr/>
        <p:txBody>
          <a:bodyPr/>
          <a:lstStyle/>
          <a:p>
            <a:fld id="{EA1BEBEE-D074-4F2A-A079-97EABAEBE068}" type="datetime1">
              <a:rPr lang="en-US" smtClean="0"/>
              <a:t>3/15/2022</a:t>
            </a:fld>
            <a:endParaRPr lang="en-US"/>
          </a:p>
        </p:txBody>
      </p:sp>
      <p:sp>
        <p:nvSpPr>
          <p:cNvPr id="4" name="Footer Placeholder 3">
            <a:extLst>
              <a:ext uri="{FF2B5EF4-FFF2-40B4-BE49-F238E27FC236}">
                <a16:creationId xmlns:a16="http://schemas.microsoft.com/office/drawing/2014/main" id="{33388C6B-E909-4CBD-8D27-AD14A420B8B5}"/>
              </a:ext>
            </a:extLst>
          </p:cNvPr>
          <p:cNvSpPr>
            <a:spLocks noGrp="1"/>
          </p:cNvSpPr>
          <p:nvPr>
            <p:ph type="ftr" sz="quarter" idx="11"/>
          </p:nvPr>
        </p:nvSpPr>
        <p:spPr>
          <a:xfrm>
            <a:off x="4038600" y="6593675"/>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DBFD775-7DC3-40AF-AF32-90D71929B8D0}"/>
              </a:ext>
            </a:extLst>
          </p:cNvPr>
          <p:cNvSpPr>
            <a:spLocks noGrp="1"/>
          </p:cNvSpPr>
          <p:nvPr>
            <p:ph type="sldNum" sz="quarter" idx="12"/>
          </p:nvPr>
        </p:nvSpPr>
        <p:spPr/>
        <p:txBody>
          <a:bodyPr/>
          <a:lstStyle/>
          <a:p>
            <a:fld id="{AC98A37B-F232-4A8A-B51F-3EBDF9106B6D}" type="slidenum">
              <a:rPr lang="en-US" smtClean="0"/>
              <a:t>‹#›</a:t>
            </a:fld>
            <a:endParaRPr lang="en-US"/>
          </a:p>
        </p:txBody>
      </p:sp>
      <p:sp>
        <p:nvSpPr>
          <p:cNvPr id="6" name="TextBox 5">
            <a:extLst>
              <a:ext uri="{FF2B5EF4-FFF2-40B4-BE49-F238E27FC236}">
                <a16:creationId xmlns:a16="http://schemas.microsoft.com/office/drawing/2014/main" id="{C66BF255-523C-4279-B658-335887C8B01E}"/>
              </a:ext>
            </a:extLst>
          </p:cNvPr>
          <p:cNvSpPr txBox="1"/>
          <p:nvPr userDrawn="1"/>
        </p:nvSpPr>
        <p:spPr>
          <a:xfrm>
            <a:off x="328067" y="3254496"/>
            <a:ext cx="2519835" cy="954107"/>
          </a:xfrm>
          <a:prstGeom prst="rect">
            <a:avLst/>
          </a:prstGeom>
          <a:noFill/>
        </p:spPr>
        <p:txBody>
          <a:bodyPr wrap="square" rtlCol="0">
            <a:spAutoFit/>
          </a:bodyPr>
          <a:lstStyle/>
          <a:p>
            <a:r>
              <a:rPr lang="en-US" sz="2800" b="1">
                <a:solidFill>
                  <a:srgbClr val="EEA320"/>
                </a:solidFill>
              </a:rPr>
              <a:t>Student </a:t>
            </a:r>
            <a:br>
              <a:rPr lang="en-US" sz="2800" b="1">
                <a:solidFill>
                  <a:srgbClr val="EEA320"/>
                </a:solidFill>
              </a:rPr>
            </a:br>
            <a:r>
              <a:rPr lang="en-US" sz="2800" b="1">
                <a:solidFill>
                  <a:srgbClr val="EEA320"/>
                </a:solidFill>
              </a:rPr>
              <a:t>Well-Being</a:t>
            </a:r>
          </a:p>
        </p:txBody>
      </p:sp>
      <p:sp>
        <p:nvSpPr>
          <p:cNvPr id="9" name="Content Placeholder 3">
            <a:extLst>
              <a:ext uri="{FF2B5EF4-FFF2-40B4-BE49-F238E27FC236}">
                <a16:creationId xmlns:a16="http://schemas.microsoft.com/office/drawing/2014/main" id="{06073C7A-4866-4209-B9E6-B63CB36DDCE5}"/>
              </a:ext>
            </a:extLst>
          </p:cNvPr>
          <p:cNvSpPr>
            <a:spLocks noGrp="1"/>
          </p:cNvSpPr>
          <p:nvPr>
            <p:ph sz="half" idx="2"/>
          </p:nvPr>
        </p:nvSpPr>
        <p:spPr>
          <a:xfrm>
            <a:off x="2847902" y="1301858"/>
            <a:ext cx="8853318" cy="50710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3C782B28-C4A0-45C2-B696-09E254C524E9}"/>
              </a:ext>
            </a:extLst>
          </p:cNvPr>
          <p:cNvCxnSpPr/>
          <p:nvPr userDrawn="1"/>
        </p:nvCxnSpPr>
        <p:spPr>
          <a:xfrm>
            <a:off x="2616839" y="1258437"/>
            <a:ext cx="0" cy="5114441"/>
          </a:xfrm>
          <a:prstGeom prst="line">
            <a:avLst/>
          </a:prstGeom>
          <a:ln w="38100">
            <a:solidFill>
              <a:srgbClr val="EEA32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927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Only">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ED0ED-7DDA-4428-930A-A6046F5B1EE8}"/>
              </a:ext>
            </a:extLst>
          </p:cNvPr>
          <p:cNvSpPr>
            <a:spLocks noGrp="1"/>
          </p:cNvSpPr>
          <p:nvPr>
            <p:ph type="title" hasCustomPrompt="1"/>
          </p:nvPr>
        </p:nvSpPr>
        <p:spPr/>
        <p:txBody>
          <a:bodyPr>
            <a:noAutofit/>
          </a:bodyPr>
          <a:lstStyle>
            <a:lvl1pPr>
              <a:defRPr sz="3600"/>
            </a:lvl1pPr>
          </a:lstStyle>
          <a:p>
            <a:r>
              <a:rPr lang="en-US"/>
              <a:t>Strategic Plan Goal/Performance Objective</a:t>
            </a:r>
          </a:p>
        </p:txBody>
      </p:sp>
      <p:sp>
        <p:nvSpPr>
          <p:cNvPr id="3" name="Date Placeholder 2">
            <a:extLst>
              <a:ext uri="{FF2B5EF4-FFF2-40B4-BE49-F238E27FC236}">
                <a16:creationId xmlns:a16="http://schemas.microsoft.com/office/drawing/2014/main" id="{6D104C3C-8BF3-46CF-86F8-3C862FB46196}"/>
              </a:ext>
            </a:extLst>
          </p:cNvPr>
          <p:cNvSpPr>
            <a:spLocks noGrp="1"/>
          </p:cNvSpPr>
          <p:nvPr>
            <p:ph type="dt" sz="half" idx="10"/>
          </p:nvPr>
        </p:nvSpPr>
        <p:spPr/>
        <p:txBody>
          <a:bodyPr/>
          <a:lstStyle/>
          <a:p>
            <a:fld id="{77F3F6D4-8F81-44FB-A751-F720BF2AAB1D}" type="datetime1">
              <a:rPr lang="en-US" smtClean="0"/>
              <a:t>3/15/2022</a:t>
            </a:fld>
            <a:endParaRPr lang="en-US"/>
          </a:p>
        </p:txBody>
      </p:sp>
      <p:sp>
        <p:nvSpPr>
          <p:cNvPr id="4" name="Footer Placeholder 3">
            <a:extLst>
              <a:ext uri="{FF2B5EF4-FFF2-40B4-BE49-F238E27FC236}">
                <a16:creationId xmlns:a16="http://schemas.microsoft.com/office/drawing/2014/main" id="{33388C6B-E909-4CBD-8D27-AD14A420B8B5}"/>
              </a:ext>
            </a:extLst>
          </p:cNvPr>
          <p:cNvSpPr>
            <a:spLocks noGrp="1"/>
          </p:cNvSpPr>
          <p:nvPr>
            <p:ph type="ftr" sz="quarter" idx="11"/>
          </p:nvPr>
        </p:nvSpPr>
        <p:spPr>
          <a:xfrm>
            <a:off x="4038600" y="6593675"/>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DBFD775-7DC3-40AF-AF32-90D71929B8D0}"/>
              </a:ext>
            </a:extLst>
          </p:cNvPr>
          <p:cNvSpPr>
            <a:spLocks noGrp="1"/>
          </p:cNvSpPr>
          <p:nvPr>
            <p:ph type="sldNum" sz="quarter" idx="12"/>
          </p:nvPr>
        </p:nvSpPr>
        <p:spPr/>
        <p:txBody>
          <a:bodyPr/>
          <a:lstStyle/>
          <a:p>
            <a:fld id="{AC98A37B-F232-4A8A-B51F-3EBDF9106B6D}" type="slidenum">
              <a:rPr lang="en-US" smtClean="0"/>
              <a:t>‹#›</a:t>
            </a:fld>
            <a:endParaRPr lang="en-US"/>
          </a:p>
        </p:txBody>
      </p:sp>
      <p:sp>
        <p:nvSpPr>
          <p:cNvPr id="6" name="TextBox 5">
            <a:extLst>
              <a:ext uri="{FF2B5EF4-FFF2-40B4-BE49-F238E27FC236}">
                <a16:creationId xmlns:a16="http://schemas.microsoft.com/office/drawing/2014/main" id="{C66BF255-523C-4279-B658-335887C8B01E}"/>
              </a:ext>
            </a:extLst>
          </p:cNvPr>
          <p:cNvSpPr txBox="1"/>
          <p:nvPr userDrawn="1"/>
        </p:nvSpPr>
        <p:spPr>
          <a:xfrm>
            <a:off x="328067" y="3254496"/>
            <a:ext cx="2519835" cy="954107"/>
          </a:xfrm>
          <a:prstGeom prst="rect">
            <a:avLst/>
          </a:prstGeom>
          <a:noFill/>
        </p:spPr>
        <p:txBody>
          <a:bodyPr wrap="square" rtlCol="0">
            <a:spAutoFit/>
          </a:bodyPr>
          <a:lstStyle/>
          <a:p>
            <a:r>
              <a:rPr lang="en-US" sz="2800" b="1">
                <a:solidFill>
                  <a:srgbClr val="8DC640"/>
                </a:solidFill>
              </a:rPr>
              <a:t>Engaged</a:t>
            </a:r>
          </a:p>
          <a:p>
            <a:r>
              <a:rPr lang="en-US" sz="2800" b="1">
                <a:solidFill>
                  <a:srgbClr val="8DC640"/>
                </a:solidFill>
              </a:rPr>
              <a:t>Workforce</a:t>
            </a:r>
          </a:p>
        </p:txBody>
      </p:sp>
      <p:sp>
        <p:nvSpPr>
          <p:cNvPr id="9" name="Content Placeholder 3">
            <a:extLst>
              <a:ext uri="{FF2B5EF4-FFF2-40B4-BE49-F238E27FC236}">
                <a16:creationId xmlns:a16="http://schemas.microsoft.com/office/drawing/2014/main" id="{06073C7A-4866-4209-B9E6-B63CB36DDCE5}"/>
              </a:ext>
            </a:extLst>
          </p:cNvPr>
          <p:cNvSpPr>
            <a:spLocks noGrp="1"/>
          </p:cNvSpPr>
          <p:nvPr>
            <p:ph sz="half" idx="2"/>
          </p:nvPr>
        </p:nvSpPr>
        <p:spPr>
          <a:xfrm>
            <a:off x="2847902" y="1301858"/>
            <a:ext cx="8853318" cy="50710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3C782B28-C4A0-45C2-B696-09E254C524E9}"/>
              </a:ext>
            </a:extLst>
          </p:cNvPr>
          <p:cNvCxnSpPr/>
          <p:nvPr userDrawn="1"/>
        </p:nvCxnSpPr>
        <p:spPr>
          <a:xfrm>
            <a:off x="2616839" y="1258437"/>
            <a:ext cx="0" cy="5114441"/>
          </a:xfrm>
          <a:prstGeom prst="line">
            <a:avLst/>
          </a:prstGeom>
          <a:ln w="38100">
            <a:solidFill>
              <a:srgbClr val="8DC64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2944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Only">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ED0ED-7DDA-4428-930A-A6046F5B1EE8}"/>
              </a:ext>
            </a:extLst>
          </p:cNvPr>
          <p:cNvSpPr>
            <a:spLocks noGrp="1"/>
          </p:cNvSpPr>
          <p:nvPr>
            <p:ph type="title" hasCustomPrompt="1"/>
          </p:nvPr>
        </p:nvSpPr>
        <p:spPr/>
        <p:txBody>
          <a:bodyPr>
            <a:noAutofit/>
          </a:bodyPr>
          <a:lstStyle>
            <a:lvl1pPr>
              <a:defRPr sz="3600"/>
            </a:lvl1pPr>
          </a:lstStyle>
          <a:p>
            <a:r>
              <a:rPr lang="en-US"/>
              <a:t>Strategic Plan Goal/Performance Objective</a:t>
            </a:r>
          </a:p>
        </p:txBody>
      </p:sp>
      <p:sp>
        <p:nvSpPr>
          <p:cNvPr id="3" name="Date Placeholder 2">
            <a:extLst>
              <a:ext uri="{FF2B5EF4-FFF2-40B4-BE49-F238E27FC236}">
                <a16:creationId xmlns:a16="http://schemas.microsoft.com/office/drawing/2014/main" id="{6D104C3C-8BF3-46CF-86F8-3C862FB46196}"/>
              </a:ext>
            </a:extLst>
          </p:cNvPr>
          <p:cNvSpPr>
            <a:spLocks noGrp="1"/>
          </p:cNvSpPr>
          <p:nvPr>
            <p:ph type="dt" sz="half" idx="10"/>
          </p:nvPr>
        </p:nvSpPr>
        <p:spPr/>
        <p:txBody>
          <a:bodyPr/>
          <a:lstStyle/>
          <a:p>
            <a:fld id="{587D88C4-927D-4958-A7A0-FAEB7A8D496B}" type="datetime1">
              <a:rPr lang="en-US" smtClean="0"/>
              <a:t>3/15/2022</a:t>
            </a:fld>
            <a:endParaRPr lang="en-US"/>
          </a:p>
        </p:txBody>
      </p:sp>
      <p:sp>
        <p:nvSpPr>
          <p:cNvPr id="4" name="Footer Placeholder 3">
            <a:extLst>
              <a:ext uri="{FF2B5EF4-FFF2-40B4-BE49-F238E27FC236}">
                <a16:creationId xmlns:a16="http://schemas.microsoft.com/office/drawing/2014/main" id="{33388C6B-E909-4CBD-8D27-AD14A420B8B5}"/>
              </a:ext>
            </a:extLst>
          </p:cNvPr>
          <p:cNvSpPr>
            <a:spLocks noGrp="1"/>
          </p:cNvSpPr>
          <p:nvPr>
            <p:ph type="ftr" sz="quarter" idx="11"/>
          </p:nvPr>
        </p:nvSpPr>
        <p:spPr>
          <a:xfrm>
            <a:off x="4038600" y="6593675"/>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DBFD775-7DC3-40AF-AF32-90D71929B8D0}"/>
              </a:ext>
            </a:extLst>
          </p:cNvPr>
          <p:cNvSpPr>
            <a:spLocks noGrp="1"/>
          </p:cNvSpPr>
          <p:nvPr>
            <p:ph type="sldNum" sz="quarter" idx="12"/>
          </p:nvPr>
        </p:nvSpPr>
        <p:spPr/>
        <p:txBody>
          <a:bodyPr/>
          <a:lstStyle/>
          <a:p>
            <a:fld id="{AC98A37B-F232-4A8A-B51F-3EBDF9106B6D}" type="slidenum">
              <a:rPr lang="en-US" smtClean="0"/>
              <a:t>‹#›</a:t>
            </a:fld>
            <a:endParaRPr lang="en-US"/>
          </a:p>
        </p:txBody>
      </p:sp>
      <p:sp>
        <p:nvSpPr>
          <p:cNvPr id="6" name="TextBox 5">
            <a:extLst>
              <a:ext uri="{FF2B5EF4-FFF2-40B4-BE49-F238E27FC236}">
                <a16:creationId xmlns:a16="http://schemas.microsoft.com/office/drawing/2014/main" id="{C66BF255-523C-4279-B658-335887C8B01E}"/>
              </a:ext>
            </a:extLst>
          </p:cNvPr>
          <p:cNvSpPr txBox="1"/>
          <p:nvPr userDrawn="1"/>
        </p:nvSpPr>
        <p:spPr>
          <a:xfrm>
            <a:off x="328067" y="3254496"/>
            <a:ext cx="2519835" cy="954107"/>
          </a:xfrm>
          <a:prstGeom prst="rect">
            <a:avLst/>
          </a:prstGeom>
          <a:noFill/>
        </p:spPr>
        <p:txBody>
          <a:bodyPr wrap="square" rtlCol="0">
            <a:spAutoFit/>
          </a:bodyPr>
          <a:lstStyle/>
          <a:p>
            <a:r>
              <a:rPr lang="en-US" sz="2800" b="1">
                <a:solidFill>
                  <a:srgbClr val="65BBE9"/>
                </a:solidFill>
              </a:rPr>
              <a:t>Operational </a:t>
            </a:r>
          </a:p>
          <a:p>
            <a:r>
              <a:rPr lang="en-US" sz="2800" b="1">
                <a:solidFill>
                  <a:srgbClr val="65BBE9"/>
                </a:solidFill>
              </a:rPr>
              <a:t>Excellence</a:t>
            </a:r>
          </a:p>
        </p:txBody>
      </p:sp>
      <p:sp>
        <p:nvSpPr>
          <p:cNvPr id="9" name="Content Placeholder 3">
            <a:extLst>
              <a:ext uri="{FF2B5EF4-FFF2-40B4-BE49-F238E27FC236}">
                <a16:creationId xmlns:a16="http://schemas.microsoft.com/office/drawing/2014/main" id="{06073C7A-4866-4209-B9E6-B63CB36DDCE5}"/>
              </a:ext>
            </a:extLst>
          </p:cNvPr>
          <p:cNvSpPr>
            <a:spLocks noGrp="1"/>
          </p:cNvSpPr>
          <p:nvPr>
            <p:ph sz="half" idx="2"/>
          </p:nvPr>
        </p:nvSpPr>
        <p:spPr>
          <a:xfrm>
            <a:off x="2847902" y="1301858"/>
            <a:ext cx="8853318" cy="50710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3C782B28-C4A0-45C2-B696-09E254C524E9}"/>
              </a:ext>
            </a:extLst>
          </p:cNvPr>
          <p:cNvCxnSpPr/>
          <p:nvPr userDrawn="1"/>
        </p:nvCxnSpPr>
        <p:spPr>
          <a:xfrm>
            <a:off x="2616839" y="1258437"/>
            <a:ext cx="0" cy="5114441"/>
          </a:xfrm>
          <a:prstGeom prst="line">
            <a:avLst/>
          </a:prstGeom>
          <a:ln w="38100">
            <a:solidFill>
              <a:srgbClr val="65BBE9"/>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913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Only">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ED0ED-7DDA-4428-930A-A6046F5B1EE8}"/>
              </a:ext>
            </a:extLst>
          </p:cNvPr>
          <p:cNvSpPr>
            <a:spLocks noGrp="1"/>
          </p:cNvSpPr>
          <p:nvPr>
            <p:ph type="title" hasCustomPrompt="1"/>
          </p:nvPr>
        </p:nvSpPr>
        <p:spPr/>
        <p:txBody>
          <a:bodyPr>
            <a:noAutofit/>
          </a:bodyPr>
          <a:lstStyle>
            <a:lvl1pPr>
              <a:defRPr sz="3600"/>
            </a:lvl1pPr>
          </a:lstStyle>
          <a:p>
            <a:r>
              <a:rPr lang="en-US"/>
              <a:t>Strategic Plan Goal/Performance Objective</a:t>
            </a:r>
          </a:p>
        </p:txBody>
      </p:sp>
      <p:sp>
        <p:nvSpPr>
          <p:cNvPr id="3" name="Date Placeholder 2">
            <a:extLst>
              <a:ext uri="{FF2B5EF4-FFF2-40B4-BE49-F238E27FC236}">
                <a16:creationId xmlns:a16="http://schemas.microsoft.com/office/drawing/2014/main" id="{6D104C3C-8BF3-46CF-86F8-3C862FB46196}"/>
              </a:ext>
            </a:extLst>
          </p:cNvPr>
          <p:cNvSpPr>
            <a:spLocks noGrp="1"/>
          </p:cNvSpPr>
          <p:nvPr>
            <p:ph type="dt" sz="half" idx="10"/>
          </p:nvPr>
        </p:nvSpPr>
        <p:spPr/>
        <p:txBody>
          <a:bodyPr/>
          <a:lstStyle/>
          <a:p>
            <a:fld id="{FCFE6AAB-D129-4F63-AB0B-2DE1EE3AE702}" type="datetime1">
              <a:rPr lang="en-US" smtClean="0"/>
              <a:t>3/15/2022</a:t>
            </a:fld>
            <a:endParaRPr lang="en-US"/>
          </a:p>
        </p:txBody>
      </p:sp>
      <p:sp>
        <p:nvSpPr>
          <p:cNvPr id="4" name="Footer Placeholder 3">
            <a:extLst>
              <a:ext uri="{FF2B5EF4-FFF2-40B4-BE49-F238E27FC236}">
                <a16:creationId xmlns:a16="http://schemas.microsoft.com/office/drawing/2014/main" id="{33388C6B-E909-4CBD-8D27-AD14A420B8B5}"/>
              </a:ext>
            </a:extLst>
          </p:cNvPr>
          <p:cNvSpPr>
            <a:spLocks noGrp="1"/>
          </p:cNvSpPr>
          <p:nvPr>
            <p:ph type="ftr" sz="quarter" idx="11"/>
          </p:nvPr>
        </p:nvSpPr>
        <p:spPr>
          <a:xfrm>
            <a:off x="4038600" y="6593675"/>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DBFD775-7DC3-40AF-AF32-90D71929B8D0}"/>
              </a:ext>
            </a:extLst>
          </p:cNvPr>
          <p:cNvSpPr>
            <a:spLocks noGrp="1"/>
          </p:cNvSpPr>
          <p:nvPr>
            <p:ph type="sldNum" sz="quarter" idx="12"/>
          </p:nvPr>
        </p:nvSpPr>
        <p:spPr/>
        <p:txBody>
          <a:bodyPr/>
          <a:lstStyle/>
          <a:p>
            <a:fld id="{AC98A37B-F232-4A8A-B51F-3EBDF9106B6D}" type="slidenum">
              <a:rPr lang="en-US" smtClean="0"/>
              <a:t>‹#›</a:t>
            </a:fld>
            <a:endParaRPr lang="en-US"/>
          </a:p>
        </p:txBody>
      </p:sp>
      <p:sp>
        <p:nvSpPr>
          <p:cNvPr id="6" name="TextBox 5">
            <a:extLst>
              <a:ext uri="{FF2B5EF4-FFF2-40B4-BE49-F238E27FC236}">
                <a16:creationId xmlns:a16="http://schemas.microsoft.com/office/drawing/2014/main" id="{C66BF255-523C-4279-B658-335887C8B01E}"/>
              </a:ext>
            </a:extLst>
          </p:cNvPr>
          <p:cNvSpPr txBox="1"/>
          <p:nvPr userDrawn="1"/>
        </p:nvSpPr>
        <p:spPr>
          <a:xfrm>
            <a:off x="328067" y="3254496"/>
            <a:ext cx="2519835" cy="523220"/>
          </a:xfrm>
          <a:prstGeom prst="rect">
            <a:avLst/>
          </a:prstGeom>
          <a:noFill/>
        </p:spPr>
        <p:txBody>
          <a:bodyPr wrap="square" rtlCol="0">
            <a:spAutoFit/>
          </a:bodyPr>
          <a:lstStyle/>
          <a:p>
            <a:r>
              <a:rPr lang="en-US" sz="2800" b="1">
                <a:solidFill>
                  <a:srgbClr val="F6D92A"/>
                </a:solidFill>
              </a:rPr>
              <a:t>Partnerships</a:t>
            </a:r>
          </a:p>
        </p:txBody>
      </p:sp>
      <p:sp>
        <p:nvSpPr>
          <p:cNvPr id="9" name="Content Placeholder 3">
            <a:extLst>
              <a:ext uri="{FF2B5EF4-FFF2-40B4-BE49-F238E27FC236}">
                <a16:creationId xmlns:a16="http://schemas.microsoft.com/office/drawing/2014/main" id="{06073C7A-4866-4209-B9E6-B63CB36DDCE5}"/>
              </a:ext>
            </a:extLst>
          </p:cNvPr>
          <p:cNvSpPr>
            <a:spLocks noGrp="1"/>
          </p:cNvSpPr>
          <p:nvPr>
            <p:ph sz="half" idx="2"/>
          </p:nvPr>
        </p:nvSpPr>
        <p:spPr>
          <a:xfrm>
            <a:off x="2847902" y="1301858"/>
            <a:ext cx="8853318" cy="50710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3C782B28-C4A0-45C2-B696-09E254C524E9}"/>
              </a:ext>
            </a:extLst>
          </p:cNvPr>
          <p:cNvCxnSpPr/>
          <p:nvPr userDrawn="1"/>
        </p:nvCxnSpPr>
        <p:spPr>
          <a:xfrm>
            <a:off x="2616839" y="1258437"/>
            <a:ext cx="0" cy="5114441"/>
          </a:xfrm>
          <a:prstGeom prst="line">
            <a:avLst/>
          </a:prstGeom>
          <a:ln w="38100">
            <a:solidFill>
              <a:srgbClr val="F6D92A"/>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7975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Title Only">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ED0ED-7DDA-4428-930A-A6046F5B1EE8}"/>
              </a:ext>
            </a:extLst>
          </p:cNvPr>
          <p:cNvSpPr>
            <a:spLocks noGrp="1"/>
          </p:cNvSpPr>
          <p:nvPr>
            <p:ph type="title" hasCustomPrompt="1"/>
          </p:nvPr>
        </p:nvSpPr>
        <p:spPr/>
        <p:txBody>
          <a:bodyPr>
            <a:noAutofit/>
          </a:bodyPr>
          <a:lstStyle>
            <a:lvl1pPr>
              <a:defRPr sz="3600"/>
            </a:lvl1pPr>
          </a:lstStyle>
          <a:p>
            <a:r>
              <a:rPr lang="en-US"/>
              <a:t>Strategic Plan Goal/Performance Objective</a:t>
            </a:r>
          </a:p>
        </p:txBody>
      </p:sp>
      <p:sp>
        <p:nvSpPr>
          <p:cNvPr id="3" name="Date Placeholder 2">
            <a:extLst>
              <a:ext uri="{FF2B5EF4-FFF2-40B4-BE49-F238E27FC236}">
                <a16:creationId xmlns:a16="http://schemas.microsoft.com/office/drawing/2014/main" id="{6D104C3C-8BF3-46CF-86F8-3C862FB46196}"/>
              </a:ext>
            </a:extLst>
          </p:cNvPr>
          <p:cNvSpPr>
            <a:spLocks noGrp="1"/>
          </p:cNvSpPr>
          <p:nvPr>
            <p:ph type="dt" sz="half" idx="10"/>
          </p:nvPr>
        </p:nvSpPr>
        <p:spPr/>
        <p:txBody>
          <a:bodyPr/>
          <a:lstStyle/>
          <a:p>
            <a:fld id="{66322906-1A7E-4C17-A201-FFD3CF72ED60}" type="datetime1">
              <a:rPr lang="en-US" smtClean="0"/>
              <a:t>3/15/2022</a:t>
            </a:fld>
            <a:endParaRPr lang="en-US"/>
          </a:p>
        </p:txBody>
      </p:sp>
      <p:sp>
        <p:nvSpPr>
          <p:cNvPr id="4" name="Footer Placeholder 3">
            <a:extLst>
              <a:ext uri="{FF2B5EF4-FFF2-40B4-BE49-F238E27FC236}">
                <a16:creationId xmlns:a16="http://schemas.microsoft.com/office/drawing/2014/main" id="{33388C6B-E909-4CBD-8D27-AD14A420B8B5}"/>
              </a:ext>
            </a:extLst>
          </p:cNvPr>
          <p:cNvSpPr>
            <a:spLocks noGrp="1"/>
          </p:cNvSpPr>
          <p:nvPr>
            <p:ph type="ftr" sz="quarter" idx="11"/>
          </p:nvPr>
        </p:nvSpPr>
        <p:spPr>
          <a:xfrm>
            <a:off x="4038600" y="6593675"/>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DBFD775-7DC3-40AF-AF32-90D71929B8D0}"/>
              </a:ext>
            </a:extLst>
          </p:cNvPr>
          <p:cNvSpPr>
            <a:spLocks noGrp="1"/>
          </p:cNvSpPr>
          <p:nvPr>
            <p:ph type="sldNum" sz="quarter" idx="12"/>
          </p:nvPr>
        </p:nvSpPr>
        <p:spPr/>
        <p:txBody>
          <a:bodyPr/>
          <a:lstStyle/>
          <a:p>
            <a:fld id="{AC98A37B-F232-4A8A-B51F-3EBDF9106B6D}" type="slidenum">
              <a:rPr lang="en-US" smtClean="0"/>
              <a:t>‹#›</a:t>
            </a:fld>
            <a:endParaRPr lang="en-US"/>
          </a:p>
        </p:txBody>
      </p:sp>
      <p:sp>
        <p:nvSpPr>
          <p:cNvPr id="6" name="TextBox 5">
            <a:extLst>
              <a:ext uri="{FF2B5EF4-FFF2-40B4-BE49-F238E27FC236}">
                <a16:creationId xmlns:a16="http://schemas.microsoft.com/office/drawing/2014/main" id="{C66BF255-523C-4279-B658-335887C8B01E}"/>
              </a:ext>
            </a:extLst>
          </p:cNvPr>
          <p:cNvSpPr txBox="1"/>
          <p:nvPr userDrawn="1"/>
        </p:nvSpPr>
        <p:spPr>
          <a:xfrm>
            <a:off x="328067" y="3254496"/>
            <a:ext cx="2519835" cy="954107"/>
          </a:xfrm>
          <a:prstGeom prst="rect">
            <a:avLst/>
          </a:prstGeom>
          <a:noFill/>
        </p:spPr>
        <p:txBody>
          <a:bodyPr wrap="square" rtlCol="0">
            <a:spAutoFit/>
          </a:bodyPr>
          <a:lstStyle/>
          <a:p>
            <a:r>
              <a:rPr lang="en-US" sz="2800" b="1">
                <a:solidFill>
                  <a:srgbClr val="0070C0"/>
                </a:solidFill>
              </a:rPr>
              <a:t>Student </a:t>
            </a:r>
          </a:p>
          <a:p>
            <a:r>
              <a:rPr lang="en-US" sz="2800" b="1">
                <a:solidFill>
                  <a:srgbClr val="0070C0"/>
                </a:solidFill>
              </a:rPr>
              <a:t>Success</a:t>
            </a:r>
          </a:p>
        </p:txBody>
      </p:sp>
      <p:sp>
        <p:nvSpPr>
          <p:cNvPr id="8" name="Text Placeholder 2">
            <a:extLst>
              <a:ext uri="{FF2B5EF4-FFF2-40B4-BE49-F238E27FC236}">
                <a16:creationId xmlns:a16="http://schemas.microsoft.com/office/drawing/2014/main" id="{D26E9401-FD6E-493E-900C-62F481B4DA00}"/>
              </a:ext>
            </a:extLst>
          </p:cNvPr>
          <p:cNvSpPr>
            <a:spLocks noGrp="1"/>
          </p:cNvSpPr>
          <p:nvPr>
            <p:ph type="body" idx="1"/>
          </p:nvPr>
        </p:nvSpPr>
        <p:spPr>
          <a:xfrm>
            <a:off x="3015426" y="1205954"/>
            <a:ext cx="4010677" cy="10137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9" name="Content Placeholder 3">
            <a:extLst>
              <a:ext uri="{FF2B5EF4-FFF2-40B4-BE49-F238E27FC236}">
                <a16:creationId xmlns:a16="http://schemas.microsoft.com/office/drawing/2014/main" id="{06073C7A-4866-4209-B9E6-B63CB36DDCE5}"/>
              </a:ext>
            </a:extLst>
          </p:cNvPr>
          <p:cNvSpPr>
            <a:spLocks noGrp="1"/>
          </p:cNvSpPr>
          <p:nvPr>
            <p:ph sz="half" idx="2"/>
          </p:nvPr>
        </p:nvSpPr>
        <p:spPr>
          <a:xfrm>
            <a:off x="3015426" y="2373252"/>
            <a:ext cx="4010677" cy="39996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a:extLst>
              <a:ext uri="{FF2B5EF4-FFF2-40B4-BE49-F238E27FC236}">
                <a16:creationId xmlns:a16="http://schemas.microsoft.com/office/drawing/2014/main" id="{AA7559A6-4550-4842-AACF-4E0C5A0EFEC6}"/>
              </a:ext>
            </a:extLst>
          </p:cNvPr>
          <p:cNvSpPr>
            <a:spLocks noGrp="1"/>
          </p:cNvSpPr>
          <p:nvPr>
            <p:ph type="body" idx="13"/>
          </p:nvPr>
        </p:nvSpPr>
        <p:spPr>
          <a:xfrm>
            <a:off x="7749133" y="1205954"/>
            <a:ext cx="4114800" cy="10137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3">
            <a:extLst>
              <a:ext uri="{FF2B5EF4-FFF2-40B4-BE49-F238E27FC236}">
                <a16:creationId xmlns:a16="http://schemas.microsoft.com/office/drawing/2014/main" id="{7D2DF8F2-7954-4D0D-ABE2-812027AE8E20}"/>
              </a:ext>
            </a:extLst>
          </p:cNvPr>
          <p:cNvSpPr>
            <a:spLocks noGrp="1"/>
          </p:cNvSpPr>
          <p:nvPr>
            <p:ph sz="half" idx="14"/>
          </p:nvPr>
        </p:nvSpPr>
        <p:spPr>
          <a:xfrm>
            <a:off x="7749133" y="2373252"/>
            <a:ext cx="4114800" cy="39996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6EC65025-0977-46E8-B319-47910DCCBEA7}"/>
              </a:ext>
            </a:extLst>
          </p:cNvPr>
          <p:cNvCxnSpPr>
            <a:cxnSpLocks/>
          </p:cNvCxnSpPr>
          <p:nvPr userDrawn="1"/>
        </p:nvCxnSpPr>
        <p:spPr>
          <a:xfrm>
            <a:off x="2847902" y="2289490"/>
            <a:ext cx="4558041" cy="0"/>
          </a:xfrm>
          <a:prstGeom prst="line">
            <a:avLst/>
          </a:prstGeom>
          <a:ln w="25400">
            <a:solidFill>
              <a:srgbClr val="0070C0"/>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30E4754-4D9E-40E1-BB03-AFE85BC08E21}"/>
              </a:ext>
            </a:extLst>
          </p:cNvPr>
          <p:cNvCxnSpPr>
            <a:cxnSpLocks/>
          </p:cNvCxnSpPr>
          <p:nvPr userDrawn="1"/>
        </p:nvCxnSpPr>
        <p:spPr>
          <a:xfrm>
            <a:off x="7405943" y="2289490"/>
            <a:ext cx="4457990" cy="0"/>
          </a:xfrm>
          <a:prstGeom prst="line">
            <a:avLst/>
          </a:prstGeom>
          <a:ln w="25400">
            <a:solidFill>
              <a:srgbClr val="0070C0"/>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4484799-DD1C-4950-9655-DEE38222B9CF}"/>
              </a:ext>
            </a:extLst>
          </p:cNvPr>
          <p:cNvCxnSpPr/>
          <p:nvPr userDrawn="1"/>
        </p:nvCxnSpPr>
        <p:spPr>
          <a:xfrm>
            <a:off x="7405943" y="2289490"/>
            <a:ext cx="0" cy="4083388"/>
          </a:xfrm>
          <a:prstGeom prst="line">
            <a:avLst/>
          </a:prstGeom>
          <a:ln w="12700">
            <a:solidFill>
              <a:srgbClr val="0070C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1018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ED0ED-7DDA-4428-930A-A6046F5B1EE8}"/>
              </a:ext>
            </a:extLst>
          </p:cNvPr>
          <p:cNvSpPr>
            <a:spLocks noGrp="1"/>
          </p:cNvSpPr>
          <p:nvPr>
            <p:ph type="title" hasCustomPrompt="1"/>
          </p:nvPr>
        </p:nvSpPr>
        <p:spPr/>
        <p:txBody>
          <a:bodyPr>
            <a:noAutofit/>
          </a:bodyPr>
          <a:lstStyle>
            <a:lvl1pPr>
              <a:defRPr sz="3600"/>
            </a:lvl1pPr>
          </a:lstStyle>
          <a:p>
            <a:r>
              <a:rPr lang="en-US"/>
              <a:t>Strategic Plan Goal/Performance Objective</a:t>
            </a:r>
          </a:p>
        </p:txBody>
      </p:sp>
      <p:sp>
        <p:nvSpPr>
          <p:cNvPr id="3" name="Date Placeholder 2">
            <a:extLst>
              <a:ext uri="{FF2B5EF4-FFF2-40B4-BE49-F238E27FC236}">
                <a16:creationId xmlns:a16="http://schemas.microsoft.com/office/drawing/2014/main" id="{6D104C3C-8BF3-46CF-86F8-3C862FB46196}"/>
              </a:ext>
            </a:extLst>
          </p:cNvPr>
          <p:cNvSpPr>
            <a:spLocks noGrp="1"/>
          </p:cNvSpPr>
          <p:nvPr>
            <p:ph type="dt" sz="half" idx="10"/>
          </p:nvPr>
        </p:nvSpPr>
        <p:spPr/>
        <p:txBody>
          <a:bodyPr/>
          <a:lstStyle/>
          <a:p>
            <a:fld id="{DD35D315-50F5-4173-9948-2A57C163459D}" type="datetime1">
              <a:rPr lang="en-US" smtClean="0"/>
              <a:t>3/15/2022</a:t>
            </a:fld>
            <a:endParaRPr lang="en-US"/>
          </a:p>
        </p:txBody>
      </p:sp>
      <p:sp>
        <p:nvSpPr>
          <p:cNvPr id="4" name="Footer Placeholder 3">
            <a:extLst>
              <a:ext uri="{FF2B5EF4-FFF2-40B4-BE49-F238E27FC236}">
                <a16:creationId xmlns:a16="http://schemas.microsoft.com/office/drawing/2014/main" id="{33388C6B-E909-4CBD-8D27-AD14A420B8B5}"/>
              </a:ext>
            </a:extLst>
          </p:cNvPr>
          <p:cNvSpPr>
            <a:spLocks noGrp="1"/>
          </p:cNvSpPr>
          <p:nvPr>
            <p:ph type="ftr" sz="quarter" idx="11"/>
          </p:nvPr>
        </p:nvSpPr>
        <p:spPr>
          <a:xfrm>
            <a:off x="4038600" y="6593675"/>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DBFD775-7DC3-40AF-AF32-90D71929B8D0}"/>
              </a:ext>
            </a:extLst>
          </p:cNvPr>
          <p:cNvSpPr>
            <a:spLocks noGrp="1"/>
          </p:cNvSpPr>
          <p:nvPr>
            <p:ph type="sldNum" sz="quarter" idx="12"/>
          </p:nvPr>
        </p:nvSpPr>
        <p:spPr/>
        <p:txBody>
          <a:bodyPr/>
          <a:lstStyle/>
          <a:p>
            <a:fld id="{AC98A37B-F232-4A8A-B51F-3EBDF9106B6D}" type="slidenum">
              <a:rPr lang="en-US" smtClean="0"/>
              <a:t>‹#›</a:t>
            </a:fld>
            <a:endParaRPr lang="en-US"/>
          </a:p>
        </p:txBody>
      </p:sp>
      <p:sp>
        <p:nvSpPr>
          <p:cNvPr id="6" name="TextBox 5">
            <a:extLst>
              <a:ext uri="{FF2B5EF4-FFF2-40B4-BE49-F238E27FC236}">
                <a16:creationId xmlns:a16="http://schemas.microsoft.com/office/drawing/2014/main" id="{C66BF255-523C-4279-B658-335887C8B01E}"/>
              </a:ext>
            </a:extLst>
          </p:cNvPr>
          <p:cNvSpPr txBox="1"/>
          <p:nvPr userDrawn="1"/>
        </p:nvSpPr>
        <p:spPr>
          <a:xfrm>
            <a:off x="328067" y="3254496"/>
            <a:ext cx="2519835" cy="954107"/>
          </a:xfrm>
          <a:prstGeom prst="rect">
            <a:avLst/>
          </a:prstGeom>
          <a:noFill/>
        </p:spPr>
        <p:txBody>
          <a:bodyPr wrap="square" rtlCol="0">
            <a:spAutoFit/>
          </a:bodyPr>
          <a:lstStyle/>
          <a:p>
            <a:r>
              <a:rPr lang="en-US" sz="2800" b="1">
                <a:solidFill>
                  <a:srgbClr val="EEA320"/>
                </a:solidFill>
              </a:rPr>
              <a:t>Student </a:t>
            </a:r>
          </a:p>
          <a:p>
            <a:r>
              <a:rPr lang="en-US" sz="2800" b="1">
                <a:solidFill>
                  <a:srgbClr val="EEA320"/>
                </a:solidFill>
              </a:rPr>
              <a:t>Well-Being</a:t>
            </a:r>
          </a:p>
        </p:txBody>
      </p:sp>
      <p:sp>
        <p:nvSpPr>
          <p:cNvPr id="8" name="Text Placeholder 2">
            <a:extLst>
              <a:ext uri="{FF2B5EF4-FFF2-40B4-BE49-F238E27FC236}">
                <a16:creationId xmlns:a16="http://schemas.microsoft.com/office/drawing/2014/main" id="{D26E9401-FD6E-493E-900C-62F481B4DA00}"/>
              </a:ext>
            </a:extLst>
          </p:cNvPr>
          <p:cNvSpPr>
            <a:spLocks noGrp="1"/>
          </p:cNvSpPr>
          <p:nvPr>
            <p:ph type="body" idx="1"/>
          </p:nvPr>
        </p:nvSpPr>
        <p:spPr>
          <a:xfrm>
            <a:off x="3015426" y="1205954"/>
            <a:ext cx="4010677" cy="10137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9" name="Content Placeholder 3">
            <a:extLst>
              <a:ext uri="{FF2B5EF4-FFF2-40B4-BE49-F238E27FC236}">
                <a16:creationId xmlns:a16="http://schemas.microsoft.com/office/drawing/2014/main" id="{06073C7A-4866-4209-B9E6-B63CB36DDCE5}"/>
              </a:ext>
            </a:extLst>
          </p:cNvPr>
          <p:cNvSpPr>
            <a:spLocks noGrp="1"/>
          </p:cNvSpPr>
          <p:nvPr>
            <p:ph sz="half" idx="2"/>
          </p:nvPr>
        </p:nvSpPr>
        <p:spPr>
          <a:xfrm>
            <a:off x="3015426" y="2373252"/>
            <a:ext cx="4010677" cy="39996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a:extLst>
              <a:ext uri="{FF2B5EF4-FFF2-40B4-BE49-F238E27FC236}">
                <a16:creationId xmlns:a16="http://schemas.microsoft.com/office/drawing/2014/main" id="{AA7559A6-4550-4842-AACF-4E0C5A0EFEC6}"/>
              </a:ext>
            </a:extLst>
          </p:cNvPr>
          <p:cNvSpPr>
            <a:spLocks noGrp="1"/>
          </p:cNvSpPr>
          <p:nvPr>
            <p:ph type="body" idx="13"/>
          </p:nvPr>
        </p:nvSpPr>
        <p:spPr>
          <a:xfrm>
            <a:off x="7749133" y="1205954"/>
            <a:ext cx="4114800" cy="10137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3">
            <a:extLst>
              <a:ext uri="{FF2B5EF4-FFF2-40B4-BE49-F238E27FC236}">
                <a16:creationId xmlns:a16="http://schemas.microsoft.com/office/drawing/2014/main" id="{7D2DF8F2-7954-4D0D-ABE2-812027AE8E20}"/>
              </a:ext>
            </a:extLst>
          </p:cNvPr>
          <p:cNvSpPr>
            <a:spLocks noGrp="1"/>
          </p:cNvSpPr>
          <p:nvPr>
            <p:ph sz="half" idx="14"/>
          </p:nvPr>
        </p:nvSpPr>
        <p:spPr>
          <a:xfrm>
            <a:off x="7749133" y="2373252"/>
            <a:ext cx="4114800" cy="39996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6EC65025-0977-46E8-B319-47910DCCBEA7}"/>
              </a:ext>
            </a:extLst>
          </p:cNvPr>
          <p:cNvCxnSpPr>
            <a:cxnSpLocks/>
          </p:cNvCxnSpPr>
          <p:nvPr userDrawn="1"/>
        </p:nvCxnSpPr>
        <p:spPr>
          <a:xfrm>
            <a:off x="2847902" y="2289490"/>
            <a:ext cx="4558041" cy="0"/>
          </a:xfrm>
          <a:prstGeom prst="line">
            <a:avLst/>
          </a:prstGeom>
          <a:ln w="25400">
            <a:solidFill>
              <a:srgbClr val="EEA320"/>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30E4754-4D9E-40E1-BB03-AFE85BC08E21}"/>
              </a:ext>
            </a:extLst>
          </p:cNvPr>
          <p:cNvCxnSpPr>
            <a:cxnSpLocks/>
          </p:cNvCxnSpPr>
          <p:nvPr userDrawn="1"/>
        </p:nvCxnSpPr>
        <p:spPr>
          <a:xfrm>
            <a:off x="7405943" y="2289490"/>
            <a:ext cx="4457990" cy="0"/>
          </a:xfrm>
          <a:prstGeom prst="line">
            <a:avLst/>
          </a:prstGeom>
          <a:ln w="25400">
            <a:solidFill>
              <a:srgbClr val="EEA320"/>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4484799-DD1C-4950-9655-DEE38222B9CF}"/>
              </a:ext>
            </a:extLst>
          </p:cNvPr>
          <p:cNvCxnSpPr/>
          <p:nvPr userDrawn="1"/>
        </p:nvCxnSpPr>
        <p:spPr>
          <a:xfrm>
            <a:off x="7405943" y="2289490"/>
            <a:ext cx="0" cy="4083388"/>
          </a:xfrm>
          <a:prstGeom prst="line">
            <a:avLst/>
          </a:prstGeom>
          <a:ln w="12700">
            <a:solidFill>
              <a:srgbClr val="EEA32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4696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ED0ED-7DDA-4428-930A-A6046F5B1EE8}"/>
              </a:ext>
            </a:extLst>
          </p:cNvPr>
          <p:cNvSpPr>
            <a:spLocks noGrp="1"/>
          </p:cNvSpPr>
          <p:nvPr>
            <p:ph type="title" hasCustomPrompt="1"/>
          </p:nvPr>
        </p:nvSpPr>
        <p:spPr/>
        <p:txBody>
          <a:bodyPr>
            <a:noAutofit/>
          </a:bodyPr>
          <a:lstStyle>
            <a:lvl1pPr>
              <a:defRPr sz="3600"/>
            </a:lvl1pPr>
          </a:lstStyle>
          <a:p>
            <a:r>
              <a:rPr lang="en-US"/>
              <a:t>Strategic Plan Goal/Performance Objective</a:t>
            </a:r>
          </a:p>
        </p:txBody>
      </p:sp>
      <p:sp>
        <p:nvSpPr>
          <p:cNvPr id="3" name="Date Placeholder 2">
            <a:extLst>
              <a:ext uri="{FF2B5EF4-FFF2-40B4-BE49-F238E27FC236}">
                <a16:creationId xmlns:a16="http://schemas.microsoft.com/office/drawing/2014/main" id="{6D104C3C-8BF3-46CF-86F8-3C862FB46196}"/>
              </a:ext>
            </a:extLst>
          </p:cNvPr>
          <p:cNvSpPr>
            <a:spLocks noGrp="1"/>
          </p:cNvSpPr>
          <p:nvPr>
            <p:ph type="dt" sz="half" idx="10"/>
          </p:nvPr>
        </p:nvSpPr>
        <p:spPr/>
        <p:txBody>
          <a:bodyPr/>
          <a:lstStyle/>
          <a:p>
            <a:fld id="{4074A3F3-CC7F-4AB2-87FF-ACDA2EA41964}" type="datetime1">
              <a:rPr lang="en-US" smtClean="0"/>
              <a:t>3/15/2022</a:t>
            </a:fld>
            <a:endParaRPr lang="en-US"/>
          </a:p>
        </p:txBody>
      </p:sp>
      <p:sp>
        <p:nvSpPr>
          <p:cNvPr id="4" name="Footer Placeholder 3">
            <a:extLst>
              <a:ext uri="{FF2B5EF4-FFF2-40B4-BE49-F238E27FC236}">
                <a16:creationId xmlns:a16="http://schemas.microsoft.com/office/drawing/2014/main" id="{33388C6B-E909-4CBD-8D27-AD14A420B8B5}"/>
              </a:ext>
            </a:extLst>
          </p:cNvPr>
          <p:cNvSpPr>
            <a:spLocks noGrp="1"/>
          </p:cNvSpPr>
          <p:nvPr>
            <p:ph type="ftr" sz="quarter" idx="11"/>
          </p:nvPr>
        </p:nvSpPr>
        <p:spPr>
          <a:xfrm>
            <a:off x="4038600" y="6593675"/>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DBFD775-7DC3-40AF-AF32-90D71929B8D0}"/>
              </a:ext>
            </a:extLst>
          </p:cNvPr>
          <p:cNvSpPr>
            <a:spLocks noGrp="1"/>
          </p:cNvSpPr>
          <p:nvPr>
            <p:ph type="sldNum" sz="quarter" idx="12"/>
          </p:nvPr>
        </p:nvSpPr>
        <p:spPr/>
        <p:txBody>
          <a:bodyPr/>
          <a:lstStyle/>
          <a:p>
            <a:fld id="{AC98A37B-F232-4A8A-B51F-3EBDF9106B6D}" type="slidenum">
              <a:rPr lang="en-US" smtClean="0"/>
              <a:t>‹#›</a:t>
            </a:fld>
            <a:endParaRPr lang="en-US"/>
          </a:p>
        </p:txBody>
      </p:sp>
      <p:sp>
        <p:nvSpPr>
          <p:cNvPr id="6" name="TextBox 5">
            <a:extLst>
              <a:ext uri="{FF2B5EF4-FFF2-40B4-BE49-F238E27FC236}">
                <a16:creationId xmlns:a16="http://schemas.microsoft.com/office/drawing/2014/main" id="{C66BF255-523C-4279-B658-335887C8B01E}"/>
              </a:ext>
            </a:extLst>
          </p:cNvPr>
          <p:cNvSpPr txBox="1"/>
          <p:nvPr userDrawn="1"/>
        </p:nvSpPr>
        <p:spPr>
          <a:xfrm>
            <a:off x="328067" y="3254496"/>
            <a:ext cx="2519835" cy="954107"/>
          </a:xfrm>
          <a:prstGeom prst="rect">
            <a:avLst/>
          </a:prstGeom>
          <a:noFill/>
        </p:spPr>
        <p:txBody>
          <a:bodyPr wrap="square" rtlCol="0">
            <a:spAutoFit/>
          </a:bodyPr>
          <a:lstStyle/>
          <a:p>
            <a:r>
              <a:rPr lang="en-US" sz="2800" b="1">
                <a:solidFill>
                  <a:srgbClr val="8DC640"/>
                </a:solidFill>
              </a:rPr>
              <a:t>Engaged</a:t>
            </a:r>
          </a:p>
          <a:p>
            <a:r>
              <a:rPr lang="en-US" sz="2800" b="1">
                <a:solidFill>
                  <a:srgbClr val="8DC640"/>
                </a:solidFill>
              </a:rPr>
              <a:t>Workforce</a:t>
            </a:r>
          </a:p>
        </p:txBody>
      </p:sp>
      <p:sp>
        <p:nvSpPr>
          <p:cNvPr id="8" name="Text Placeholder 2">
            <a:extLst>
              <a:ext uri="{FF2B5EF4-FFF2-40B4-BE49-F238E27FC236}">
                <a16:creationId xmlns:a16="http://schemas.microsoft.com/office/drawing/2014/main" id="{D26E9401-FD6E-493E-900C-62F481B4DA00}"/>
              </a:ext>
            </a:extLst>
          </p:cNvPr>
          <p:cNvSpPr>
            <a:spLocks noGrp="1"/>
          </p:cNvSpPr>
          <p:nvPr>
            <p:ph type="body" idx="1"/>
          </p:nvPr>
        </p:nvSpPr>
        <p:spPr>
          <a:xfrm>
            <a:off x="3015426" y="1205954"/>
            <a:ext cx="4010677" cy="10137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9" name="Content Placeholder 3">
            <a:extLst>
              <a:ext uri="{FF2B5EF4-FFF2-40B4-BE49-F238E27FC236}">
                <a16:creationId xmlns:a16="http://schemas.microsoft.com/office/drawing/2014/main" id="{06073C7A-4866-4209-B9E6-B63CB36DDCE5}"/>
              </a:ext>
            </a:extLst>
          </p:cNvPr>
          <p:cNvSpPr>
            <a:spLocks noGrp="1"/>
          </p:cNvSpPr>
          <p:nvPr>
            <p:ph sz="half" idx="2"/>
          </p:nvPr>
        </p:nvSpPr>
        <p:spPr>
          <a:xfrm>
            <a:off x="3015426" y="2373252"/>
            <a:ext cx="4010677" cy="39996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a:extLst>
              <a:ext uri="{FF2B5EF4-FFF2-40B4-BE49-F238E27FC236}">
                <a16:creationId xmlns:a16="http://schemas.microsoft.com/office/drawing/2014/main" id="{AA7559A6-4550-4842-AACF-4E0C5A0EFEC6}"/>
              </a:ext>
            </a:extLst>
          </p:cNvPr>
          <p:cNvSpPr>
            <a:spLocks noGrp="1"/>
          </p:cNvSpPr>
          <p:nvPr>
            <p:ph type="body" idx="13"/>
          </p:nvPr>
        </p:nvSpPr>
        <p:spPr>
          <a:xfrm>
            <a:off x="7749133" y="1205954"/>
            <a:ext cx="4114800" cy="10137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3">
            <a:extLst>
              <a:ext uri="{FF2B5EF4-FFF2-40B4-BE49-F238E27FC236}">
                <a16:creationId xmlns:a16="http://schemas.microsoft.com/office/drawing/2014/main" id="{7D2DF8F2-7954-4D0D-ABE2-812027AE8E20}"/>
              </a:ext>
            </a:extLst>
          </p:cNvPr>
          <p:cNvSpPr>
            <a:spLocks noGrp="1"/>
          </p:cNvSpPr>
          <p:nvPr>
            <p:ph sz="half" idx="14"/>
          </p:nvPr>
        </p:nvSpPr>
        <p:spPr>
          <a:xfrm>
            <a:off x="7749133" y="2373252"/>
            <a:ext cx="4114800" cy="39996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6EC65025-0977-46E8-B319-47910DCCBEA7}"/>
              </a:ext>
            </a:extLst>
          </p:cNvPr>
          <p:cNvCxnSpPr>
            <a:cxnSpLocks/>
          </p:cNvCxnSpPr>
          <p:nvPr userDrawn="1"/>
        </p:nvCxnSpPr>
        <p:spPr>
          <a:xfrm>
            <a:off x="2847902" y="2289490"/>
            <a:ext cx="4558041" cy="0"/>
          </a:xfrm>
          <a:prstGeom prst="line">
            <a:avLst/>
          </a:prstGeom>
          <a:ln w="25400">
            <a:solidFill>
              <a:srgbClr val="8DC640"/>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30E4754-4D9E-40E1-BB03-AFE85BC08E21}"/>
              </a:ext>
            </a:extLst>
          </p:cNvPr>
          <p:cNvCxnSpPr>
            <a:cxnSpLocks/>
          </p:cNvCxnSpPr>
          <p:nvPr userDrawn="1"/>
        </p:nvCxnSpPr>
        <p:spPr>
          <a:xfrm>
            <a:off x="7405943" y="2289490"/>
            <a:ext cx="4457990" cy="0"/>
          </a:xfrm>
          <a:prstGeom prst="line">
            <a:avLst/>
          </a:prstGeom>
          <a:ln w="25400">
            <a:solidFill>
              <a:srgbClr val="8DC640"/>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4484799-DD1C-4950-9655-DEE38222B9CF}"/>
              </a:ext>
            </a:extLst>
          </p:cNvPr>
          <p:cNvCxnSpPr/>
          <p:nvPr userDrawn="1"/>
        </p:nvCxnSpPr>
        <p:spPr>
          <a:xfrm>
            <a:off x="7405943" y="2289490"/>
            <a:ext cx="0" cy="4083388"/>
          </a:xfrm>
          <a:prstGeom prst="line">
            <a:avLst/>
          </a:prstGeom>
          <a:ln w="12700">
            <a:solidFill>
              <a:srgbClr val="8DC64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4524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Only">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ED0ED-7DDA-4428-930A-A6046F5B1EE8}"/>
              </a:ext>
            </a:extLst>
          </p:cNvPr>
          <p:cNvSpPr>
            <a:spLocks noGrp="1"/>
          </p:cNvSpPr>
          <p:nvPr>
            <p:ph type="title" hasCustomPrompt="1"/>
          </p:nvPr>
        </p:nvSpPr>
        <p:spPr/>
        <p:txBody>
          <a:bodyPr>
            <a:noAutofit/>
          </a:bodyPr>
          <a:lstStyle>
            <a:lvl1pPr>
              <a:defRPr sz="3600"/>
            </a:lvl1pPr>
          </a:lstStyle>
          <a:p>
            <a:r>
              <a:rPr lang="en-US"/>
              <a:t>Strategic Plan Goal/Performance Objective</a:t>
            </a:r>
          </a:p>
        </p:txBody>
      </p:sp>
      <p:sp>
        <p:nvSpPr>
          <p:cNvPr id="3" name="Date Placeholder 2">
            <a:extLst>
              <a:ext uri="{FF2B5EF4-FFF2-40B4-BE49-F238E27FC236}">
                <a16:creationId xmlns:a16="http://schemas.microsoft.com/office/drawing/2014/main" id="{6D104C3C-8BF3-46CF-86F8-3C862FB46196}"/>
              </a:ext>
            </a:extLst>
          </p:cNvPr>
          <p:cNvSpPr>
            <a:spLocks noGrp="1"/>
          </p:cNvSpPr>
          <p:nvPr>
            <p:ph type="dt" sz="half" idx="10"/>
          </p:nvPr>
        </p:nvSpPr>
        <p:spPr/>
        <p:txBody>
          <a:bodyPr/>
          <a:lstStyle/>
          <a:p>
            <a:fld id="{9F183CF1-6940-4ECA-9958-B75BADD5C8EC}" type="datetime1">
              <a:rPr lang="en-US" smtClean="0"/>
              <a:t>3/15/2022</a:t>
            </a:fld>
            <a:endParaRPr lang="en-US"/>
          </a:p>
        </p:txBody>
      </p:sp>
      <p:sp>
        <p:nvSpPr>
          <p:cNvPr id="4" name="Footer Placeholder 3">
            <a:extLst>
              <a:ext uri="{FF2B5EF4-FFF2-40B4-BE49-F238E27FC236}">
                <a16:creationId xmlns:a16="http://schemas.microsoft.com/office/drawing/2014/main" id="{33388C6B-E909-4CBD-8D27-AD14A420B8B5}"/>
              </a:ext>
            </a:extLst>
          </p:cNvPr>
          <p:cNvSpPr>
            <a:spLocks noGrp="1"/>
          </p:cNvSpPr>
          <p:nvPr>
            <p:ph type="ftr" sz="quarter" idx="11"/>
          </p:nvPr>
        </p:nvSpPr>
        <p:spPr>
          <a:xfrm>
            <a:off x="4038600" y="6593675"/>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DBFD775-7DC3-40AF-AF32-90D71929B8D0}"/>
              </a:ext>
            </a:extLst>
          </p:cNvPr>
          <p:cNvSpPr>
            <a:spLocks noGrp="1"/>
          </p:cNvSpPr>
          <p:nvPr>
            <p:ph type="sldNum" sz="quarter" idx="12"/>
          </p:nvPr>
        </p:nvSpPr>
        <p:spPr/>
        <p:txBody>
          <a:bodyPr/>
          <a:lstStyle/>
          <a:p>
            <a:fld id="{AC98A37B-F232-4A8A-B51F-3EBDF9106B6D}" type="slidenum">
              <a:rPr lang="en-US" smtClean="0"/>
              <a:t>‹#›</a:t>
            </a:fld>
            <a:endParaRPr lang="en-US"/>
          </a:p>
        </p:txBody>
      </p:sp>
      <p:sp>
        <p:nvSpPr>
          <p:cNvPr id="6" name="TextBox 5">
            <a:extLst>
              <a:ext uri="{FF2B5EF4-FFF2-40B4-BE49-F238E27FC236}">
                <a16:creationId xmlns:a16="http://schemas.microsoft.com/office/drawing/2014/main" id="{C66BF255-523C-4279-B658-335887C8B01E}"/>
              </a:ext>
            </a:extLst>
          </p:cNvPr>
          <p:cNvSpPr txBox="1"/>
          <p:nvPr userDrawn="1"/>
        </p:nvSpPr>
        <p:spPr>
          <a:xfrm>
            <a:off x="328067" y="3254496"/>
            <a:ext cx="2519835" cy="954107"/>
          </a:xfrm>
          <a:prstGeom prst="rect">
            <a:avLst/>
          </a:prstGeom>
          <a:noFill/>
        </p:spPr>
        <p:txBody>
          <a:bodyPr wrap="square" rtlCol="0">
            <a:spAutoFit/>
          </a:bodyPr>
          <a:lstStyle/>
          <a:p>
            <a:r>
              <a:rPr lang="en-US" sz="2800" b="1">
                <a:solidFill>
                  <a:srgbClr val="F6D92A"/>
                </a:solidFill>
              </a:rPr>
              <a:t>Supportive</a:t>
            </a:r>
          </a:p>
          <a:p>
            <a:r>
              <a:rPr lang="en-US" sz="2800" b="1">
                <a:solidFill>
                  <a:srgbClr val="F6D92A"/>
                </a:solidFill>
              </a:rPr>
              <a:t>Partnerships</a:t>
            </a:r>
          </a:p>
        </p:txBody>
      </p:sp>
      <p:sp>
        <p:nvSpPr>
          <p:cNvPr id="8" name="Text Placeholder 2">
            <a:extLst>
              <a:ext uri="{FF2B5EF4-FFF2-40B4-BE49-F238E27FC236}">
                <a16:creationId xmlns:a16="http://schemas.microsoft.com/office/drawing/2014/main" id="{D26E9401-FD6E-493E-900C-62F481B4DA00}"/>
              </a:ext>
            </a:extLst>
          </p:cNvPr>
          <p:cNvSpPr>
            <a:spLocks noGrp="1"/>
          </p:cNvSpPr>
          <p:nvPr>
            <p:ph type="body" idx="1"/>
          </p:nvPr>
        </p:nvSpPr>
        <p:spPr>
          <a:xfrm>
            <a:off x="3015426" y="1205954"/>
            <a:ext cx="4010677" cy="10137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9" name="Content Placeholder 3">
            <a:extLst>
              <a:ext uri="{FF2B5EF4-FFF2-40B4-BE49-F238E27FC236}">
                <a16:creationId xmlns:a16="http://schemas.microsoft.com/office/drawing/2014/main" id="{06073C7A-4866-4209-B9E6-B63CB36DDCE5}"/>
              </a:ext>
            </a:extLst>
          </p:cNvPr>
          <p:cNvSpPr>
            <a:spLocks noGrp="1"/>
          </p:cNvSpPr>
          <p:nvPr>
            <p:ph sz="half" idx="2"/>
          </p:nvPr>
        </p:nvSpPr>
        <p:spPr>
          <a:xfrm>
            <a:off x="3015426" y="2373252"/>
            <a:ext cx="4010677" cy="39996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a:extLst>
              <a:ext uri="{FF2B5EF4-FFF2-40B4-BE49-F238E27FC236}">
                <a16:creationId xmlns:a16="http://schemas.microsoft.com/office/drawing/2014/main" id="{AA7559A6-4550-4842-AACF-4E0C5A0EFEC6}"/>
              </a:ext>
            </a:extLst>
          </p:cNvPr>
          <p:cNvSpPr>
            <a:spLocks noGrp="1"/>
          </p:cNvSpPr>
          <p:nvPr>
            <p:ph type="body" idx="13"/>
          </p:nvPr>
        </p:nvSpPr>
        <p:spPr>
          <a:xfrm>
            <a:off x="7749133" y="1205954"/>
            <a:ext cx="4114800" cy="10137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3">
            <a:extLst>
              <a:ext uri="{FF2B5EF4-FFF2-40B4-BE49-F238E27FC236}">
                <a16:creationId xmlns:a16="http://schemas.microsoft.com/office/drawing/2014/main" id="{7D2DF8F2-7954-4D0D-ABE2-812027AE8E20}"/>
              </a:ext>
            </a:extLst>
          </p:cNvPr>
          <p:cNvSpPr>
            <a:spLocks noGrp="1"/>
          </p:cNvSpPr>
          <p:nvPr>
            <p:ph sz="half" idx="14"/>
          </p:nvPr>
        </p:nvSpPr>
        <p:spPr>
          <a:xfrm>
            <a:off x="7749133" y="2373252"/>
            <a:ext cx="4114800" cy="39996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6EC65025-0977-46E8-B319-47910DCCBEA7}"/>
              </a:ext>
            </a:extLst>
          </p:cNvPr>
          <p:cNvCxnSpPr>
            <a:cxnSpLocks/>
          </p:cNvCxnSpPr>
          <p:nvPr userDrawn="1"/>
        </p:nvCxnSpPr>
        <p:spPr>
          <a:xfrm>
            <a:off x="2847902" y="2289490"/>
            <a:ext cx="4558041" cy="0"/>
          </a:xfrm>
          <a:prstGeom prst="line">
            <a:avLst/>
          </a:prstGeom>
          <a:ln w="25400">
            <a:solidFill>
              <a:srgbClr val="F6D92A"/>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30E4754-4D9E-40E1-BB03-AFE85BC08E21}"/>
              </a:ext>
            </a:extLst>
          </p:cNvPr>
          <p:cNvCxnSpPr>
            <a:cxnSpLocks/>
          </p:cNvCxnSpPr>
          <p:nvPr userDrawn="1"/>
        </p:nvCxnSpPr>
        <p:spPr>
          <a:xfrm>
            <a:off x="7405943" y="2289490"/>
            <a:ext cx="4457990" cy="0"/>
          </a:xfrm>
          <a:prstGeom prst="line">
            <a:avLst/>
          </a:prstGeom>
          <a:ln w="25400">
            <a:solidFill>
              <a:srgbClr val="F6D92A"/>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4484799-DD1C-4950-9655-DEE38222B9CF}"/>
              </a:ext>
            </a:extLst>
          </p:cNvPr>
          <p:cNvCxnSpPr/>
          <p:nvPr userDrawn="1"/>
        </p:nvCxnSpPr>
        <p:spPr>
          <a:xfrm>
            <a:off x="7405943" y="2289490"/>
            <a:ext cx="0" cy="4083388"/>
          </a:xfrm>
          <a:prstGeom prst="line">
            <a:avLst/>
          </a:prstGeom>
          <a:ln w="12700">
            <a:solidFill>
              <a:srgbClr val="F6D92A"/>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98244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 Only">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ED0ED-7DDA-4428-930A-A6046F5B1EE8}"/>
              </a:ext>
            </a:extLst>
          </p:cNvPr>
          <p:cNvSpPr>
            <a:spLocks noGrp="1"/>
          </p:cNvSpPr>
          <p:nvPr>
            <p:ph type="title" hasCustomPrompt="1"/>
          </p:nvPr>
        </p:nvSpPr>
        <p:spPr/>
        <p:txBody>
          <a:bodyPr>
            <a:noAutofit/>
          </a:bodyPr>
          <a:lstStyle>
            <a:lvl1pPr>
              <a:defRPr sz="3600"/>
            </a:lvl1pPr>
          </a:lstStyle>
          <a:p>
            <a:r>
              <a:rPr lang="en-US"/>
              <a:t>Strategic Plan Goal/Performance Objective</a:t>
            </a:r>
          </a:p>
        </p:txBody>
      </p:sp>
      <p:sp>
        <p:nvSpPr>
          <p:cNvPr id="3" name="Date Placeholder 2">
            <a:extLst>
              <a:ext uri="{FF2B5EF4-FFF2-40B4-BE49-F238E27FC236}">
                <a16:creationId xmlns:a16="http://schemas.microsoft.com/office/drawing/2014/main" id="{6D104C3C-8BF3-46CF-86F8-3C862FB46196}"/>
              </a:ext>
            </a:extLst>
          </p:cNvPr>
          <p:cNvSpPr>
            <a:spLocks noGrp="1"/>
          </p:cNvSpPr>
          <p:nvPr>
            <p:ph type="dt" sz="half" idx="10"/>
          </p:nvPr>
        </p:nvSpPr>
        <p:spPr/>
        <p:txBody>
          <a:bodyPr/>
          <a:lstStyle/>
          <a:p>
            <a:fld id="{CDDC95DF-AEC3-4DA1-B886-5CFF8399FA61}" type="datetime1">
              <a:rPr lang="en-US" smtClean="0"/>
              <a:t>3/15/2022</a:t>
            </a:fld>
            <a:endParaRPr lang="en-US"/>
          </a:p>
        </p:txBody>
      </p:sp>
      <p:sp>
        <p:nvSpPr>
          <p:cNvPr id="4" name="Footer Placeholder 3">
            <a:extLst>
              <a:ext uri="{FF2B5EF4-FFF2-40B4-BE49-F238E27FC236}">
                <a16:creationId xmlns:a16="http://schemas.microsoft.com/office/drawing/2014/main" id="{33388C6B-E909-4CBD-8D27-AD14A420B8B5}"/>
              </a:ext>
            </a:extLst>
          </p:cNvPr>
          <p:cNvSpPr>
            <a:spLocks noGrp="1"/>
          </p:cNvSpPr>
          <p:nvPr>
            <p:ph type="ftr" sz="quarter" idx="11"/>
          </p:nvPr>
        </p:nvSpPr>
        <p:spPr>
          <a:xfrm>
            <a:off x="4038600" y="6593675"/>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DBFD775-7DC3-40AF-AF32-90D71929B8D0}"/>
              </a:ext>
            </a:extLst>
          </p:cNvPr>
          <p:cNvSpPr>
            <a:spLocks noGrp="1"/>
          </p:cNvSpPr>
          <p:nvPr>
            <p:ph type="sldNum" sz="quarter" idx="12"/>
          </p:nvPr>
        </p:nvSpPr>
        <p:spPr/>
        <p:txBody>
          <a:bodyPr/>
          <a:lstStyle/>
          <a:p>
            <a:fld id="{AC98A37B-F232-4A8A-B51F-3EBDF9106B6D}" type="slidenum">
              <a:rPr lang="en-US" smtClean="0"/>
              <a:t>‹#›</a:t>
            </a:fld>
            <a:endParaRPr lang="en-US"/>
          </a:p>
        </p:txBody>
      </p:sp>
      <p:sp>
        <p:nvSpPr>
          <p:cNvPr id="6" name="TextBox 5">
            <a:extLst>
              <a:ext uri="{FF2B5EF4-FFF2-40B4-BE49-F238E27FC236}">
                <a16:creationId xmlns:a16="http://schemas.microsoft.com/office/drawing/2014/main" id="{C66BF255-523C-4279-B658-335887C8B01E}"/>
              </a:ext>
            </a:extLst>
          </p:cNvPr>
          <p:cNvSpPr txBox="1"/>
          <p:nvPr userDrawn="1"/>
        </p:nvSpPr>
        <p:spPr>
          <a:xfrm>
            <a:off x="328067" y="3254496"/>
            <a:ext cx="2519835" cy="954107"/>
          </a:xfrm>
          <a:prstGeom prst="rect">
            <a:avLst/>
          </a:prstGeom>
          <a:noFill/>
        </p:spPr>
        <p:txBody>
          <a:bodyPr wrap="square" rtlCol="0">
            <a:spAutoFit/>
          </a:bodyPr>
          <a:lstStyle/>
          <a:p>
            <a:r>
              <a:rPr lang="en-US" sz="2800" b="1">
                <a:solidFill>
                  <a:srgbClr val="65BBE9"/>
                </a:solidFill>
              </a:rPr>
              <a:t>Operational</a:t>
            </a:r>
          </a:p>
          <a:p>
            <a:r>
              <a:rPr lang="en-US" sz="2800" b="1">
                <a:solidFill>
                  <a:srgbClr val="65BBE9"/>
                </a:solidFill>
              </a:rPr>
              <a:t>Excellence</a:t>
            </a:r>
          </a:p>
        </p:txBody>
      </p:sp>
      <p:sp>
        <p:nvSpPr>
          <p:cNvPr id="8" name="Text Placeholder 2">
            <a:extLst>
              <a:ext uri="{FF2B5EF4-FFF2-40B4-BE49-F238E27FC236}">
                <a16:creationId xmlns:a16="http://schemas.microsoft.com/office/drawing/2014/main" id="{D26E9401-FD6E-493E-900C-62F481B4DA00}"/>
              </a:ext>
            </a:extLst>
          </p:cNvPr>
          <p:cNvSpPr>
            <a:spLocks noGrp="1"/>
          </p:cNvSpPr>
          <p:nvPr>
            <p:ph type="body" idx="1"/>
          </p:nvPr>
        </p:nvSpPr>
        <p:spPr>
          <a:xfrm>
            <a:off x="3015426" y="1205954"/>
            <a:ext cx="4010677" cy="10137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9" name="Content Placeholder 3">
            <a:extLst>
              <a:ext uri="{FF2B5EF4-FFF2-40B4-BE49-F238E27FC236}">
                <a16:creationId xmlns:a16="http://schemas.microsoft.com/office/drawing/2014/main" id="{06073C7A-4866-4209-B9E6-B63CB36DDCE5}"/>
              </a:ext>
            </a:extLst>
          </p:cNvPr>
          <p:cNvSpPr>
            <a:spLocks noGrp="1"/>
          </p:cNvSpPr>
          <p:nvPr>
            <p:ph sz="half" idx="2"/>
          </p:nvPr>
        </p:nvSpPr>
        <p:spPr>
          <a:xfrm>
            <a:off x="3015426" y="2373252"/>
            <a:ext cx="4010677" cy="39996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a:extLst>
              <a:ext uri="{FF2B5EF4-FFF2-40B4-BE49-F238E27FC236}">
                <a16:creationId xmlns:a16="http://schemas.microsoft.com/office/drawing/2014/main" id="{AA7559A6-4550-4842-AACF-4E0C5A0EFEC6}"/>
              </a:ext>
            </a:extLst>
          </p:cNvPr>
          <p:cNvSpPr>
            <a:spLocks noGrp="1"/>
          </p:cNvSpPr>
          <p:nvPr>
            <p:ph type="body" idx="13"/>
          </p:nvPr>
        </p:nvSpPr>
        <p:spPr>
          <a:xfrm>
            <a:off x="7749133" y="1205954"/>
            <a:ext cx="4114800" cy="10137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3">
            <a:extLst>
              <a:ext uri="{FF2B5EF4-FFF2-40B4-BE49-F238E27FC236}">
                <a16:creationId xmlns:a16="http://schemas.microsoft.com/office/drawing/2014/main" id="{7D2DF8F2-7954-4D0D-ABE2-812027AE8E20}"/>
              </a:ext>
            </a:extLst>
          </p:cNvPr>
          <p:cNvSpPr>
            <a:spLocks noGrp="1"/>
          </p:cNvSpPr>
          <p:nvPr>
            <p:ph sz="half" idx="14"/>
          </p:nvPr>
        </p:nvSpPr>
        <p:spPr>
          <a:xfrm>
            <a:off x="7749133" y="2373252"/>
            <a:ext cx="4114800" cy="39996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6EC65025-0977-46E8-B319-47910DCCBEA7}"/>
              </a:ext>
            </a:extLst>
          </p:cNvPr>
          <p:cNvCxnSpPr>
            <a:cxnSpLocks/>
          </p:cNvCxnSpPr>
          <p:nvPr userDrawn="1"/>
        </p:nvCxnSpPr>
        <p:spPr>
          <a:xfrm>
            <a:off x="2847902" y="2289490"/>
            <a:ext cx="4558041" cy="0"/>
          </a:xfrm>
          <a:prstGeom prst="line">
            <a:avLst/>
          </a:prstGeom>
          <a:ln w="25400">
            <a:solidFill>
              <a:srgbClr val="65BBE9"/>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30E4754-4D9E-40E1-BB03-AFE85BC08E21}"/>
              </a:ext>
            </a:extLst>
          </p:cNvPr>
          <p:cNvCxnSpPr>
            <a:cxnSpLocks/>
          </p:cNvCxnSpPr>
          <p:nvPr userDrawn="1"/>
        </p:nvCxnSpPr>
        <p:spPr>
          <a:xfrm>
            <a:off x="7405943" y="2289490"/>
            <a:ext cx="4457990" cy="0"/>
          </a:xfrm>
          <a:prstGeom prst="line">
            <a:avLst/>
          </a:prstGeom>
          <a:ln w="25400">
            <a:solidFill>
              <a:srgbClr val="65BBE9"/>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4484799-DD1C-4950-9655-DEE38222B9CF}"/>
              </a:ext>
            </a:extLst>
          </p:cNvPr>
          <p:cNvCxnSpPr/>
          <p:nvPr userDrawn="1"/>
        </p:nvCxnSpPr>
        <p:spPr>
          <a:xfrm>
            <a:off x="7405943" y="2289490"/>
            <a:ext cx="0" cy="4083388"/>
          </a:xfrm>
          <a:prstGeom prst="line">
            <a:avLst/>
          </a:prstGeom>
          <a:ln w="12700">
            <a:solidFill>
              <a:srgbClr val="65BBE9"/>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5818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003076" y="524678"/>
            <a:ext cx="10185845" cy="553998"/>
          </a:xfrm>
          <a:prstGeom prst="rect">
            <a:avLst/>
          </a:prstGeom>
        </p:spPr>
        <p:txBody>
          <a:bodyPr lIns="0" tIns="0" rIns="0" bIns="0"/>
          <a:lstStyle>
            <a:lvl1pPr>
              <a:defRPr sz="3600" b="0" i="0">
                <a:solidFill>
                  <a:srgbClr val="006937"/>
                </a:solidFill>
                <a:latin typeface="Arial" panose="020B0604020202020204" pitchFamily="34" charset="0"/>
                <a:ea typeface="Roboto" pitchFamily="2" charset="0"/>
                <a:cs typeface="Arial" panose="020B0604020202020204" pitchFamily="34" charset="0"/>
              </a:defRPr>
            </a:lvl1pPr>
          </a:lstStyle>
          <a:p>
            <a:endParaRPr dirty="0"/>
          </a:p>
        </p:txBody>
      </p:sp>
      <p:sp>
        <p:nvSpPr>
          <p:cNvPr id="3" name="Holder 3"/>
          <p:cNvSpPr>
            <a:spLocks noGrp="1"/>
          </p:cNvSpPr>
          <p:nvPr>
            <p:ph type="body" idx="1"/>
          </p:nvPr>
        </p:nvSpPr>
        <p:spPr>
          <a:xfrm>
            <a:off x="310303" y="1497650"/>
            <a:ext cx="11571392" cy="276999"/>
          </a:xfrm>
        </p:spPr>
        <p:txBody>
          <a:bodyPr lIns="0" tIns="0" rIns="0" bIns="0"/>
          <a:lstStyle>
            <a:lvl1pPr>
              <a:defRPr b="0" i="0">
                <a:solidFill>
                  <a:schemeClr val="tx1"/>
                </a:solidFill>
                <a:latin typeface="Arial" panose="020B0604020202020204" pitchFamily="34" charset="0"/>
                <a:ea typeface="Roboto" pitchFamily="2" charset="0"/>
                <a:cs typeface="Arial" panose="020B0604020202020204" pitchFamily="34" charset="0"/>
              </a:defRPr>
            </a:lvl1pPr>
          </a:lstStyle>
          <a:p>
            <a:endParaRPr dirty="0"/>
          </a:p>
        </p:txBody>
      </p:sp>
      <p:sp>
        <p:nvSpPr>
          <p:cNvPr id="4" name="Text Placeholder 4">
            <a:extLst>
              <a:ext uri="{FF2B5EF4-FFF2-40B4-BE49-F238E27FC236}">
                <a16:creationId xmlns:a16="http://schemas.microsoft.com/office/drawing/2014/main" id="{465ABE63-829F-4D70-8A3B-1251E567AD55}"/>
              </a:ext>
            </a:extLst>
          </p:cNvPr>
          <p:cNvSpPr>
            <a:spLocks noGrp="1"/>
          </p:cNvSpPr>
          <p:nvPr>
            <p:ph type="body" sz="quarter" idx="10" hasCustomPrompt="1"/>
          </p:nvPr>
        </p:nvSpPr>
        <p:spPr>
          <a:xfrm>
            <a:off x="317165" y="6400800"/>
            <a:ext cx="2730835" cy="276999"/>
          </a:xfrm>
        </p:spPr>
        <p:txBody>
          <a:bodyPr/>
          <a:lstStyle>
            <a:lvl1pPr>
              <a:defRPr sz="1600"/>
            </a:lvl1pPr>
          </a:lstStyle>
          <a:p>
            <a:r>
              <a:rPr lang="en-US" sz="1800" i="1" kern="1200" dirty="0">
                <a:solidFill>
                  <a:schemeClr val="tx1"/>
                </a:solidFill>
                <a:effectLst/>
                <a:latin typeface="Arial" panose="020B0604020202020204" pitchFamily="34" charset="0"/>
                <a:ea typeface="+mn-ea"/>
                <a:cs typeface="Arial" panose="020B0604020202020204" pitchFamily="34" charset="0"/>
              </a:rPr>
              <a:t>Title of Presentation</a:t>
            </a:r>
            <a:endParaRPr lang="en-US" sz="1800" i="1" dirty="0">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CA4C1A9B-6F59-499C-9B04-DE10DF58A265}"/>
              </a:ext>
            </a:extLst>
          </p:cNvPr>
          <p:cNvSpPr>
            <a:spLocks noGrp="1"/>
          </p:cNvSpPr>
          <p:nvPr>
            <p:ph type="body" sz="quarter" idx="11" hasCustomPrompt="1"/>
          </p:nvPr>
        </p:nvSpPr>
        <p:spPr>
          <a:xfrm>
            <a:off x="5375190" y="6400800"/>
            <a:ext cx="1441615" cy="276999"/>
          </a:xfrm>
        </p:spPr>
        <p:txBody>
          <a:bodyPr/>
          <a:lstStyle>
            <a:lvl1pPr algn="ctr">
              <a:defRPr sz="1600"/>
            </a:lvl1pPr>
          </a:lstStyle>
          <a:p>
            <a:pPr algn="ctr"/>
            <a:r>
              <a:rPr lang="en-US" sz="1800" dirty="0">
                <a:latin typeface="Arial" panose="020B0604020202020204" pitchFamily="34" charset="0"/>
                <a:cs typeface="Arial" panose="020B0604020202020204" pitchFamily="34" charset="0"/>
              </a:rPr>
              <a:t>Slide #</a:t>
            </a:r>
          </a:p>
        </p:txBody>
      </p:sp>
      <p:sp>
        <p:nvSpPr>
          <p:cNvPr id="6" name="Text Placeholder 4">
            <a:extLst>
              <a:ext uri="{FF2B5EF4-FFF2-40B4-BE49-F238E27FC236}">
                <a16:creationId xmlns:a16="http://schemas.microsoft.com/office/drawing/2014/main" id="{0226C367-E319-4D4D-9927-9FEC91E91BE2}"/>
              </a:ext>
            </a:extLst>
          </p:cNvPr>
          <p:cNvSpPr>
            <a:spLocks noGrp="1"/>
          </p:cNvSpPr>
          <p:nvPr>
            <p:ph type="body" sz="quarter" idx="12" hasCustomPrompt="1"/>
          </p:nvPr>
        </p:nvSpPr>
        <p:spPr>
          <a:xfrm>
            <a:off x="8423187" y="6400800"/>
            <a:ext cx="1441615" cy="276999"/>
          </a:xfrm>
        </p:spPr>
        <p:txBody>
          <a:bodyPr/>
          <a:lstStyle>
            <a:lvl1pPr algn="ctr">
              <a:defRPr sz="1600"/>
            </a:lvl1pPr>
          </a:lstStyle>
          <a:p>
            <a:r>
              <a:rPr lang="en-US" sz="1800" dirty="0">
                <a:effectLst/>
                <a:latin typeface="Arial" panose="020B0604020202020204" pitchFamily="34" charset="0"/>
                <a:ea typeface="Times New Roman" panose="02020603050405020304" pitchFamily="18" charset="0"/>
                <a:cs typeface="Arial" panose="020B0604020202020204" pitchFamily="34" charset="0"/>
              </a:rPr>
              <a:t>X/XX/2020</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1856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83274-C5C8-4821-85BA-22CFC1A20A93}"/>
              </a:ext>
            </a:extLst>
          </p:cNvPr>
          <p:cNvSpPr>
            <a:spLocks noGrp="1"/>
          </p:cNvSpPr>
          <p:nvPr>
            <p:ph type="title" hasCustomPrompt="1"/>
          </p:nvPr>
        </p:nvSpPr>
        <p:spPr>
          <a:xfrm>
            <a:off x="1676400" y="104776"/>
            <a:ext cx="9233579" cy="663042"/>
          </a:xfrm>
        </p:spPr>
        <p:txBody>
          <a:bodyPr/>
          <a:lstStyle>
            <a:lvl1pPr>
              <a:defRPr/>
            </a:lvl1pPr>
          </a:lstStyle>
          <a:p>
            <a:r>
              <a:rPr lang="en-US"/>
              <a:t>Goal for 2023-24 and Baseline</a:t>
            </a:r>
          </a:p>
        </p:txBody>
      </p:sp>
      <p:sp>
        <p:nvSpPr>
          <p:cNvPr id="3" name="Text Placeholder 2">
            <a:extLst>
              <a:ext uri="{FF2B5EF4-FFF2-40B4-BE49-F238E27FC236}">
                <a16:creationId xmlns:a16="http://schemas.microsoft.com/office/drawing/2014/main" id="{EAB04EF4-C030-4A71-9DD4-DC96F7EC06A4}"/>
              </a:ext>
            </a:extLst>
          </p:cNvPr>
          <p:cNvSpPr>
            <a:spLocks noGrp="1"/>
          </p:cNvSpPr>
          <p:nvPr>
            <p:ph type="body" idx="1" hasCustomPrompt="1"/>
          </p:nvPr>
        </p:nvSpPr>
        <p:spPr>
          <a:xfrm>
            <a:off x="168105" y="1681163"/>
            <a:ext cx="55556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GOAL for 2023-24</a:t>
            </a:r>
          </a:p>
        </p:txBody>
      </p:sp>
      <p:sp>
        <p:nvSpPr>
          <p:cNvPr id="4" name="Content Placeholder 3">
            <a:extLst>
              <a:ext uri="{FF2B5EF4-FFF2-40B4-BE49-F238E27FC236}">
                <a16:creationId xmlns:a16="http://schemas.microsoft.com/office/drawing/2014/main" id="{74EA896E-E766-4C98-ADDA-44895C4D915A}"/>
              </a:ext>
            </a:extLst>
          </p:cNvPr>
          <p:cNvSpPr>
            <a:spLocks noGrp="1"/>
          </p:cNvSpPr>
          <p:nvPr>
            <p:ph sz="half" idx="2"/>
          </p:nvPr>
        </p:nvSpPr>
        <p:spPr>
          <a:xfrm>
            <a:off x="168105" y="2505075"/>
            <a:ext cx="555562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C38579-F362-4961-B84E-1AECA2235B82}"/>
              </a:ext>
            </a:extLst>
          </p:cNvPr>
          <p:cNvSpPr>
            <a:spLocks noGrp="1"/>
          </p:cNvSpPr>
          <p:nvPr>
            <p:ph type="dt" sz="half" idx="10"/>
          </p:nvPr>
        </p:nvSpPr>
        <p:spPr/>
        <p:txBody>
          <a:bodyPr/>
          <a:lstStyle/>
          <a:p>
            <a:fld id="{C9E006FF-BD0B-4F1D-A52B-184F2F159CD1}" type="datetime1">
              <a:rPr lang="en-US" smtClean="0"/>
              <a:t>3/15/2022</a:t>
            </a:fld>
            <a:endParaRPr lang="en-US"/>
          </a:p>
        </p:txBody>
      </p:sp>
      <p:sp>
        <p:nvSpPr>
          <p:cNvPr id="8" name="Footer Placeholder 7">
            <a:extLst>
              <a:ext uri="{FF2B5EF4-FFF2-40B4-BE49-F238E27FC236}">
                <a16:creationId xmlns:a16="http://schemas.microsoft.com/office/drawing/2014/main" id="{E3FF22F5-C3F1-4F66-B4A2-29F617B0A2FC}"/>
              </a:ext>
            </a:extLst>
          </p:cNvPr>
          <p:cNvSpPr>
            <a:spLocks noGrp="1"/>
          </p:cNvSpPr>
          <p:nvPr>
            <p:ph type="ftr" sz="quarter" idx="11"/>
          </p:nvPr>
        </p:nvSpPr>
        <p:spPr>
          <a:xfrm>
            <a:off x="4038600" y="6614419"/>
            <a:ext cx="4114800" cy="19538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EB7C3DF-4FA6-4300-A095-B6B3EAE49BAC}"/>
              </a:ext>
            </a:extLst>
          </p:cNvPr>
          <p:cNvSpPr>
            <a:spLocks noGrp="1"/>
          </p:cNvSpPr>
          <p:nvPr>
            <p:ph type="sldNum" sz="quarter" idx="12"/>
          </p:nvPr>
        </p:nvSpPr>
        <p:spPr/>
        <p:txBody>
          <a:bodyPr/>
          <a:lstStyle/>
          <a:p>
            <a:fld id="{AC98A37B-F232-4A8A-B51F-3EBDF9106B6D}" type="slidenum">
              <a:rPr lang="en-US" smtClean="0"/>
              <a:t>‹#›</a:t>
            </a:fld>
            <a:endParaRPr lang="en-US"/>
          </a:p>
        </p:txBody>
      </p:sp>
      <p:sp>
        <p:nvSpPr>
          <p:cNvPr id="10" name="Text Placeholder 2">
            <a:extLst>
              <a:ext uri="{FF2B5EF4-FFF2-40B4-BE49-F238E27FC236}">
                <a16:creationId xmlns:a16="http://schemas.microsoft.com/office/drawing/2014/main" id="{83B3D2EF-67E0-4B5D-8E90-F2F4C19D8428}"/>
              </a:ext>
            </a:extLst>
          </p:cNvPr>
          <p:cNvSpPr>
            <a:spLocks noGrp="1"/>
          </p:cNvSpPr>
          <p:nvPr>
            <p:ph type="body" idx="13" hasCustomPrompt="1"/>
          </p:nvPr>
        </p:nvSpPr>
        <p:spPr>
          <a:xfrm>
            <a:off x="6003436" y="1681163"/>
            <a:ext cx="602045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Baseline Results</a:t>
            </a:r>
          </a:p>
        </p:txBody>
      </p:sp>
      <p:sp>
        <p:nvSpPr>
          <p:cNvPr id="11" name="Content Placeholder 3">
            <a:extLst>
              <a:ext uri="{FF2B5EF4-FFF2-40B4-BE49-F238E27FC236}">
                <a16:creationId xmlns:a16="http://schemas.microsoft.com/office/drawing/2014/main" id="{C7801395-9EB0-420F-986E-908E3CA0AAAD}"/>
              </a:ext>
            </a:extLst>
          </p:cNvPr>
          <p:cNvSpPr>
            <a:spLocks noGrp="1"/>
          </p:cNvSpPr>
          <p:nvPr>
            <p:ph sz="half" idx="14"/>
          </p:nvPr>
        </p:nvSpPr>
        <p:spPr>
          <a:xfrm>
            <a:off x="6003436" y="2505075"/>
            <a:ext cx="6020459"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a:extLst>
              <a:ext uri="{FF2B5EF4-FFF2-40B4-BE49-F238E27FC236}">
                <a16:creationId xmlns:a16="http://schemas.microsoft.com/office/drawing/2014/main" id="{28466716-B3EF-41DB-9C57-D8DF351B7B80}"/>
              </a:ext>
            </a:extLst>
          </p:cNvPr>
          <p:cNvCxnSpPr/>
          <p:nvPr userDrawn="1"/>
        </p:nvCxnSpPr>
        <p:spPr>
          <a:xfrm>
            <a:off x="5860420" y="1681163"/>
            <a:ext cx="0" cy="4508500"/>
          </a:xfrm>
          <a:prstGeom prst="line">
            <a:avLst/>
          </a:prstGeom>
          <a:ln w="28575">
            <a:solidFill>
              <a:schemeClr val="accent5">
                <a:lumMod val="7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85448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83274-C5C8-4821-85BA-22CFC1A20A93}"/>
              </a:ext>
            </a:extLst>
          </p:cNvPr>
          <p:cNvSpPr>
            <a:spLocks noGrp="1"/>
          </p:cNvSpPr>
          <p:nvPr>
            <p:ph type="title" hasCustomPrompt="1"/>
          </p:nvPr>
        </p:nvSpPr>
        <p:spPr>
          <a:xfrm>
            <a:off x="1676400" y="104776"/>
            <a:ext cx="9233579" cy="663042"/>
          </a:xfrm>
        </p:spPr>
        <p:txBody>
          <a:bodyPr/>
          <a:lstStyle>
            <a:lvl1pPr>
              <a:defRPr/>
            </a:lvl1pPr>
          </a:lstStyle>
          <a:p>
            <a:r>
              <a:rPr lang="en-US"/>
              <a:t>Goal for 2023-24 and Baseline</a:t>
            </a:r>
          </a:p>
        </p:txBody>
      </p:sp>
      <p:sp>
        <p:nvSpPr>
          <p:cNvPr id="3" name="Text Placeholder 2">
            <a:extLst>
              <a:ext uri="{FF2B5EF4-FFF2-40B4-BE49-F238E27FC236}">
                <a16:creationId xmlns:a16="http://schemas.microsoft.com/office/drawing/2014/main" id="{EAB04EF4-C030-4A71-9DD4-DC96F7EC06A4}"/>
              </a:ext>
            </a:extLst>
          </p:cNvPr>
          <p:cNvSpPr>
            <a:spLocks noGrp="1"/>
          </p:cNvSpPr>
          <p:nvPr>
            <p:ph type="body" idx="1" hasCustomPrompt="1"/>
          </p:nvPr>
        </p:nvSpPr>
        <p:spPr>
          <a:xfrm>
            <a:off x="168105" y="1681163"/>
            <a:ext cx="55556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GOAL for 2023-24</a:t>
            </a:r>
          </a:p>
        </p:txBody>
      </p:sp>
      <p:sp>
        <p:nvSpPr>
          <p:cNvPr id="4" name="Content Placeholder 3">
            <a:extLst>
              <a:ext uri="{FF2B5EF4-FFF2-40B4-BE49-F238E27FC236}">
                <a16:creationId xmlns:a16="http://schemas.microsoft.com/office/drawing/2014/main" id="{74EA896E-E766-4C98-ADDA-44895C4D915A}"/>
              </a:ext>
            </a:extLst>
          </p:cNvPr>
          <p:cNvSpPr>
            <a:spLocks noGrp="1"/>
          </p:cNvSpPr>
          <p:nvPr>
            <p:ph sz="half" idx="2"/>
          </p:nvPr>
        </p:nvSpPr>
        <p:spPr>
          <a:xfrm>
            <a:off x="168105" y="2505075"/>
            <a:ext cx="555562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C38579-F362-4961-B84E-1AECA2235B82}"/>
              </a:ext>
            </a:extLst>
          </p:cNvPr>
          <p:cNvSpPr>
            <a:spLocks noGrp="1"/>
          </p:cNvSpPr>
          <p:nvPr>
            <p:ph type="dt" sz="half" idx="10"/>
          </p:nvPr>
        </p:nvSpPr>
        <p:spPr/>
        <p:txBody>
          <a:bodyPr/>
          <a:lstStyle/>
          <a:p>
            <a:fld id="{B45F3166-ADAA-4D9A-8BA0-2807415F1FFB}" type="datetime1">
              <a:rPr lang="en-US" smtClean="0"/>
              <a:t>3/15/2022</a:t>
            </a:fld>
            <a:endParaRPr lang="en-US"/>
          </a:p>
        </p:txBody>
      </p:sp>
      <p:sp>
        <p:nvSpPr>
          <p:cNvPr id="8" name="Footer Placeholder 7">
            <a:extLst>
              <a:ext uri="{FF2B5EF4-FFF2-40B4-BE49-F238E27FC236}">
                <a16:creationId xmlns:a16="http://schemas.microsoft.com/office/drawing/2014/main" id="{E3FF22F5-C3F1-4F66-B4A2-29F617B0A2FC}"/>
              </a:ext>
            </a:extLst>
          </p:cNvPr>
          <p:cNvSpPr>
            <a:spLocks noGrp="1"/>
          </p:cNvSpPr>
          <p:nvPr>
            <p:ph type="ftr" sz="quarter" idx="11"/>
          </p:nvPr>
        </p:nvSpPr>
        <p:spPr>
          <a:xfrm>
            <a:off x="4038600" y="6614419"/>
            <a:ext cx="4114800" cy="19538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EB7C3DF-4FA6-4300-A095-B6B3EAE49BAC}"/>
              </a:ext>
            </a:extLst>
          </p:cNvPr>
          <p:cNvSpPr>
            <a:spLocks noGrp="1"/>
          </p:cNvSpPr>
          <p:nvPr>
            <p:ph type="sldNum" sz="quarter" idx="12"/>
          </p:nvPr>
        </p:nvSpPr>
        <p:spPr/>
        <p:txBody>
          <a:bodyPr/>
          <a:lstStyle/>
          <a:p>
            <a:fld id="{AC98A37B-F232-4A8A-B51F-3EBDF9106B6D}" type="slidenum">
              <a:rPr lang="en-US" smtClean="0"/>
              <a:t>‹#›</a:t>
            </a:fld>
            <a:endParaRPr lang="en-US"/>
          </a:p>
        </p:txBody>
      </p:sp>
      <p:sp>
        <p:nvSpPr>
          <p:cNvPr id="10" name="Text Placeholder 2">
            <a:extLst>
              <a:ext uri="{FF2B5EF4-FFF2-40B4-BE49-F238E27FC236}">
                <a16:creationId xmlns:a16="http://schemas.microsoft.com/office/drawing/2014/main" id="{83B3D2EF-67E0-4B5D-8E90-F2F4C19D8428}"/>
              </a:ext>
            </a:extLst>
          </p:cNvPr>
          <p:cNvSpPr>
            <a:spLocks noGrp="1"/>
          </p:cNvSpPr>
          <p:nvPr>
            <p:ph type="body" idx="13" hasCustomPrompt="1"/>
          </p:nvPr>
        </p:nvSpPr>
        <p:spPr>
          <a:xfrm>
            <a:off x="6003436" y="1681163"/>
            <a:ext cx="602045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Baseline Results</a:t>
            </a:r>
          </a:p>
        </p:txBody>
      </p:sp>
      <p:sp>
        <p:nvSpPr>
          <p:cNvPr id="11" name="Content Placeholder 3">
            <a:extLst>
              <a:ext uri="{FF2B5EF4-FFF2-40B4-BE49-F238E27FC236}">
                <a16:creationId xmlns:a16="http://schemas.microsoft.com/office/drawing/2014/main" id="{C7801395-9EB0-420F-986E-908E3CA0AAAD}"/>
              </a:ext>
            </a:extLst>
          </p:cNvPr>
          <p:cNvSpPr>
            <a:spLocks noGrp="1"/>
          </p:cNvSpPr>
          <p:nvPr>
            <p:ph sz="half" idx="14"/>
          </p:nvPr>
        </p:nvSpPr>
        <p:spPr>
          <a:xfrm>
            <a:off x="6003436" y="2505075"/>
            <a:ext cx="6020459"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85448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83274-C5C8-4821-85BA-22CFC1A20A93}"/>
              </a:ext>
            </a:extLst>
          </p:cNvPr>
          <p:cNvSpPr>
            <a:spLocks noGrp="1"/>
          </p:cNvSpPr>
          <p:nvPr>
            <p:ph type="title" hasCustomPrompt="1"/>
          </p:nvPr>
        </p:nvSpPr>
        <p:spPr>
          <a:xfrm>
            <a:off x="1676400" y="104776"/>
            <a:ext cx="9233579" cy="663042"/>
          </a:xfrm>
        </p:spPr>
        <p:txBody>
          <a:bodyPr/>
          <a:lstStyle>
            <a:lvl1pPr>
              <a:defRPr/>
            </a:lvl1pPr>
          </a:lstStyle>
          <a:p>
            <a:r>
              <a:rPr lang="en-US"/>
              <a:t>Goal for 2023-24 and Baseline</a:t>
            </a:r>
          </a:p>
        </p:txBody>
      </p:sp>
      <p:sp>
        <p:nvSpPr>
          <p:cNvPr id="3" name="Text Placeholder 2">
            <a:extLst>
              <a:ext uri="{FF2B5EF4-FFF2-40B4-BE49-F238E27FC236}">
                <a16:creationId xmlns:a16="http://schemas.microsoft.com/office/drawing/2014/main" id="{EAB04EF4-C030-4A71-9DD4-DC96F7EC06A4}"/>
              </a:ext>
            </a:extLst>
          </p:cNvPr>
          <p:cNvSpPr>
            <a:spLocks noGrp="1"/>
          </p:cNvSpPr>
          <p:nvPr>
            <p:ph type="body" idx="1" hasCustomPrompt="1"/>
          </p:nvPr>
        </p:nvSpPr>
        <p:spPr>
          <a:xfrm>
            <a:off x="168105" y="1681163"/>
            <a:ext cx="473519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GOAL for 2023-24</a:t>
            </a:r>
          </a:p>
        </p:txBody>
      </p:sp>
      <p:sp>
        <p:nvSpPr>
          <p:cNvPr id="4" name="Content Placeholder 3">
            <a:extLst>
              <a:ext uri="{FF2B5EF4-FFF2-40B4-BE49-F238E27FC236}">
                <a16:creationId xmlns:a16="http://schemas.microsoft.com/office/drawing/2014/main" id="{74EA896E-E766-4C98-ADDA-44895C4D915A}"/>
              </a:ext>
            </a:extLst>
          </p:cNvPr>
          <p:cNvSpPr>
            <a:spLocks noGrp="1"/>
          </p:cNvSpPr>
          <p:nvPr>
            <p:ph sz="half" idx="2"/>
          </p:nvPr>
        </p:nvSpPr>
        <p:spPr>
          <a:xfrm>
            <a:off x="168105" y="2505075"/>
            <a:ext cx="4735199"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C38579-F362-4961-B84E-1AECA2235B82}"/>
              </a:ext>
            </a:extLst>
          </p:cNvPr>
          <p:cNvSpPr>
            <a:spLocks noGrp="1"/>
          </p:cNvSpPr>
          <p:nvPr>
            <p:ph type="dt" sz="half" idx="10"/>
          </p:nvPr>
        </p:nvSpPr>
        <p:spPr/>
        <p:txBody>
          <a:bodyPr/>
          <a:lstStyle/>
          <a:p>
            <a:fld id="{DB91FFAA-A33A-4034-9D71-16DE2ED91021}" type="datetime1">
              <a:rPr lang="en-US" smtClean="0"/>
              <a:t>3/15/2022</a:t>
            </a:fld>
            <a:endParaRPr lang="en-US"/>
          </a:p>
        </p:txBody>
      </p:sp>
      <p:sp>
        <p:nvSpPr>
          <p:cNvPr id="8" name="Footer Placeholder 7">
            <a:extLst>
              <a:ext uri="{FF2B5EF4-FFF2-40B4-BE49-F238E27FC236}">
                <a16:creationId xmlns:a16="http://schemas.microsoft.com/office/drawing/2014/main" id="{E3FF22F5-C3F1-4F66-B4A2-29F617B0A2FC}"/>
              </a:ext>
            </a:extLst>
          </p:cNvPr>
          <p:cNvSpPr>
            <a:spLocks noGrp="1"/>
          </p:cNvSpPr>
          <p:nvPr>
            <p:ph type="ftr" sz="quarter" idx="11"/>
          </p:nvPr>
        </p:nvSpPr>
        <p:spPr>
          <a:xfrm>
            <a:off x="4038600" y="6614419"/>
            <a:ext cx="4114800" cy="19538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EB7C3DF-4FA6-4300-A095-B6B3EAE49BAC}"/>
              </a:ext>
            </a:extLst>
          </p:cNvPr>
          <p:cNvSpPr>
            <a:spLocks noGrp="1"/>
          </p:cNvSpPr>
          <p:nvPr>
            <p:ph type="sldNum" sz="quarter" idx="12"/>
          </p:nvPr>
        </p:nvSpPr>
        <p:spPr/>
        <p:txBody>
          <a:bodyPr/>
          <a:lstStyle/>
          <a:p>
            <a:fld id="{AC98A37B-F232-4A8A-B51F-3EBDF9106B6D}" type="slidenum">
              <a:rPr lang="en-US" smtClean="0"/>
              <a:t>‹#›</a:t>
            </a:fld>
            <a:endParaRPr lang="en-US"/>
          </a:p>
        </p:txBody>
      </p:sp>
      <p:sp>
        <p:nvSpPr>
          <p:cNvPr id="10" name="Text Placeholder 2">
            <a:extLst>
              <a:ext uri="{FF2B5EF4-FFF2-40B4-BE49-F238E27FC236}">
                <a16:creationId xmlns:a16="http://schemas.microsoft.com/office/drawing/2014/main" id="{83B3D2EF-67E0-4B5D-8E90-F2F4C19D8428}"/>
              </a:ext>
            </a:extLst>
          </p:cNvPr>
          <p:cNvSpPr>
            <a:spLocks noGrp="1"/>
          </p:cNvSpPr>
          <p:nvPr>
            <p:ph type="body" idx="13" hasCustomPrompt="1"/>
          </p:nvPr>
        </p:nvSpPr>
        <p:spPr>
          <a:xfrm>
            <a:off x="5088836" y="1681163"/>
            <a:ext cx="693506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Baseline Results</a:t>
            </a:r>
          </a:p>
        </p:txBody>
      </p:sp>
      <p:sp>
        <p:nvSpPr>
          <p:cNvPr id="11" name="Content Placeholder 3">
            <a:extLst>
              <a:ext uri="{FF2B5EF4-FFF2-40B4-BE49-F238E27FC236}">
                <a16:creationId xmlns:a16="http://schemas.microsoft.com/office/drawing/2014/main" id="{C7801395-9EB0-420F-986E-908E3CA0AAAD}"/>
              </a:ext>
            </a:extLst>
          </p:cNvPr>
          <p:cNvSpPr>
            <a:spLocks noGrp="1"/>
          </p:cNvSpPr>
          <p:nvPr>
            <p:ph sz="half" idx="14"/>
          </p:nvPr>
        </p:nvSpPr>
        <p:spPr>
          <a:xfrm>
            <a:off x="5088836" y="2505075"/>
            <a:ext cx="693506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74422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83274-C5C8-4821-85BA-22CFC1A20A93}"/>
              </a:ext>
            </a:extLst>
          </p:cNvPr>
          <p:cNvSpPr>
            <a:spLocks noGrp="1"/>
          </p:cNvSpPr>
          <p:nvPr>
            <p:ph type="title" hasCustomPrompt="1"/>
          </p:nvPr>
        </p:nvSpPr>
        <p:spPr>
          <a:xfrm>
            <a:off x="1676400" y="104776"/>
            <a:ext cx="9233579" cy="663042"/>
          </a:xfrm>
        </p:spPr>
        <p:txBody>
          <a:bodyPr/>
          <a:lstStyle>
            <a:lvl1pPr>
              <a:defRPr/>
            </a:lvl1pPr>
          </a:lstStyle>
          <a:p>
            <a:r>
              <a:rPr lang="en-US"/>
              <a:t>Goal for 2023-24 and Baseline</a:t>
            </a:r>
          </a:p>
        </p:txBody>
      </p:sp>
      <p:sp>
        <p:nvSpPr>
          <p:cNvPr id="3" name="Text Placeholder 2">
            <a:extLst>
              <a:ext uri="{FF2B5EF4-FFF2-40B4-BE49-F238E27FC236}">
                <a16:creationId xmlns:a16="http://schemas.microsoft.com/office/drawing/2014/main" id="{EAB04EF4-C030-4A71-9DD4-DC96F7EC06A4}"/>
              </a:ext>
            </a:extLst>
          </p:cNvPr>
          <p:cNvSpPr>
            <a:spLocks noGrp="1"/>
          </p:cNvSpPr>
          <p:nvPr>
            <p:ph type="body" idx="1"/>
          </p:nvPr>
        </p:nvSpPr>
        <p:spPr>
          <a:xfrm>
            <a:off x="168105" y="1073840"/>
            <a:ext cx="419517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a:p>
        </p:txBody>
      </p:sp>
      <p:sp>
        <p:nvSpPr>
          <p:cNvPr id="4" name="Content Placeholder 3">
            <a:extLst>
              <a:ext uri="{FF2B5EF4-FFF2-40B4-BE49-F238E27FC236}">
                <a16:creationId xmlns:a16="http://schemas.microsoft.com/office/drawing/2014/main" id="{74EA896E-E766-4C98-ADDA-44895C4D915A}"/>
              </a:ext>
            </a:extLst>
          </p:cNvPr>
          <p:cNvSpPr>
            <a:spLocks noGrp="1"/>
          </p:cNvSpPr>
          <p:nvPr>
            <p:ph sz="half" idx="2"/>
          </p:nvPr>
        </p:nvSpPr>
        <p:spPr>
          <a:xfrm>
            <a:off x="168105" y="1897752"/>
            <a:ext cx="4195173" cy="24655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C38579-F362-4961-B84E-1AECA2235B82}"/>
              </a:ext>
            </a:extLst>
          </p:cNvPr>
          <p:cNvSpPr>
            <a:spLocks noGrp="1"/>
          </p:cNvSpPr>
          <p:nvPr>
            <p:ph type="dt" sz="half" idx="10"/>
          </p:nvPr>
        </p:nvSpPr>
        <p:spPr/>
        <p:txBody>
          <a:bodyPr/>
          <a:lstStyle/>
          <a:p>
            <a:fld id="{A0652AB9-C0B5-40A6-B2C5-485CF37E5DAF}" type="datetime1">
              <a:rPr lang="en-US" smtClean="0"/>
              <a:t>3/15/2022</a:t>
            </a:fld>
            <a:endParaRPr lang="en-US"/>
          </a:p>
        </p:txBody>
      </p:sp>
      <p:sp>
        <p:nvSpPr>
          <p:cNvPr id="8" name="Footer Placeholder 7">
            <a:extLst>
              <a:ext uri="{FF2B5EF4-FFF2-40B4-BE49-F238E27FC236}">
                <a16:creationId xmlns:a16="http://schemas.microsoft.com/office/drawing/2014/main" id="{E3FF22F5-C3F1-4F66-B4A2-29F617B0A2FC}"/>
              </a:ext>
            </a:extLst>
          </p:cNvPr>
          <p:cNvSpPr>
            <a:spLocks noGrp="1"/>
          </p:cNvSpPr>
          <p:nvPr>
            <p:ph type="ftr" sz="quarter" idx="11"/>
          </p:nvPr>
        </p:nvSpPr>
        <p:spPr>
          <a:xfrm>
            <a:off x="4038600" y="6614419"/>
            <a:ext cx="4114800" cy="19538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EB7C3DF-4FA6-4300-A095-B6B3EAE49BAC}"/>
              </a:ext>
            </a:extLst>
          </p:cNvPr>
          <p:cNvSpPr>
            <a:spLocks noGrp="1"/>
          </p:cNvSpPr>
          <p:nvPr>
            <p:ph type="sldNum" sz="quarter" idx="12"/>
          </p:nvPr>
        </p:nvSpPr>
        <p:spPr/>
        <p:txBody>
          <a:bodyPr/>
          <a:lstStyle/>
          <a:p>
            <a:fld id="{AC98A37B-F232-4A8A-B51F-3EBDF9106B6D}" type="slidenum">
              <a:rPr lang="en-US" smtClean="0"/>
              <a:t>‹#›</a:t>
            </a:fld>
            <a:endParaRPr lang="en-US"/>
          </a:p>
        </p:txBody>
      </p:sp>
      <p:sp>
        <p:nvSpPr>
          <p:cNvPr id="16" name="Text Placeholder 2">
            <a:extLst>
              <a:ext uri="{FF2B5EF4-FFF2-40B4-BE49-F238E27FC236}">
                <a16:creationId xmlns:a16="http://schemas.microsoft.com/office/drawing/2014/main" id="{AF13DB8C-FF19-44BB-8274-EEC7C7A6878B}"/>
              </a:ext>
            </a:extLst>
          </p:cNvPr>
          <p:cNvSpPr>
            <a:spLocks noGrp="1"/>
          </p:cNvSpPr>
          <p:nvPr>
            <p:ph type="body" idx="13"/>
          </p:nvPr>
        </p:nvSpPr>
        <p:spPr>
          <a:xfrm>
            <a:off x="4534696" y="1073840"/>
            <a:ext cx="419517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a:p>
        </p:txBody>
      </p:sp>
      <p:sp>
        <p:nvSpPr>
          <p:cNvPr id="17" name="Content Placeholder 3">
            <a:extLst>
              <a:ext uri="{FF2B5EF4-FFF2-40B4-BE49-F238E27FC236}">
                <a16:creationId xmlns:a16="http://schemas.microsoft.com/office/drawing/2014/main" id="{C43D951B-952F-47B4-9E7F-F0D13083AE00}"/>
              </a:ext>
            </a:extLst>
          </p:cNvPr>
          <p:cNvSpPr>
            <a:spLocks noGrp="1"/>
          </p:cNvSpPr>
          <p:nvPr>
            <p:ph sz="half" idx="14"/>
          </p:nvPr>
        </p:nvSpPr>
        <p:spPr>
          <a:xfrm>
            <a:off x="4534696" y="1897752"/>
            <a:ext cx="4195173" cy="24655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2">
            <a:extLst>
              <a:ext uri="{FF2B5EF4-FFF2-40B4-BE49-F238E27FC236}">
                <a16:creationId xmlns:a16="http://schemas.microsoft.com/office/drawing/2014/main" id="{E390FFE4-CABD-4705-8223-49EE301BACCF}"/>
              </a:ext>
            </a:extLst>
          </p:cNvPr>
          <p:cNvSpPr>
            <a:spLocks noGrp="1"/>
          </p:cNvSpPr>
          <p:nvPr>
            <p:ph type="body" idx="15"/>
          </p:nvPr>
        </p:nvSpPr>
        <p:spPr>
          <a:xfrm>
            <a:off x="7327592" y="3184248"/>
            <a:ext cx="419517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a:p>
        </p:txBody>
      </p:sp>
      <p:sp>
        <p:nvSpPr>
          <p:cNvPr id="19" name="Content Placeholder 3">
            <a:extLst>
              <a:ext uri="{FF2B5EF4-FFF2-40B4-BE49-F238E27FC236}">
                <a16:creationId xmlns:a16="http://schemas.microsoft.com/office/drawing/2014/main" id="{FD60853E-0003-40A0-9230-EB1262DC1B88}"/>
              </a:ext>
            </a:extLst>
          </p:cNvPr>
          <p:cNvSpPr>
            <a:spLocks noGrp="1"/>
          </p:cNvSpPr>
          <p:nvPr>
            <p:ph sz="half" idx="16"/>
          </p:nvPr>
        </p:nvSpPr>
        <p:spPr>
          <a:xfrm>
            <a:off x="7327592" y="4008160"/>
            <a:ext cx="4195173" cy="24655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84695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0530BD-C66D-4518-821C-617A4B58D9A3}"/>
              </a:ext>
            </a:extLst>
          </p:cNvPr>
          <p:cNvSpPr>
            <a:spLocks noGrp="1"/>
          </p:cNvSpPr>
          <p:nvPr>
            <p:ph type="dt" sz="half" idx="10"/>
          </p:nvPr>
        </p:nvSpPr>
        <p:spPr/>
        <p:txBody>
          <a:bodyPr/>
          <a:lstStyle/>
          <a:p>
            <a:fld id="{30A08BA2-981C-42A9-BDF0-EEF78A423558}" type="datetime1">
              <a:rPr lang="en-US" smtClean="0"/>
              <a:t>3/15/2022</a:t>
            </a:fld>
            <a:endParaRPr lang="en-US"/>
          </a:p>
        </p:txBody>
      </p:sp>
      <p:sp>
        <p:nvSpPr>
          <p:cNvPr id="3" name="Footer Placeholder 2">
            <a:extLst>
              <a:ext uri="{FF2B5EF4-FFF2-40B4-BE49-F238E27FC236}">
                <a16:creationId xmlns:a16="http://schemas.microsoft.com/office/drawing/2014/main" id="{F5E42792-71B7-4272-95D9-300D6605D3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48F3262-E0CD-4FA7-BCB8-7BCE92E163B8}"/>
              </a:ext>
            </a:extLst>
          </p:cNvPr>
          <p:cNvSpPr>
            <a:spLocks noGrp="1"/>
          </p:cNvSpPr>
          <p:nvPr>
            <p:ph type="sldNum" sz="quarter" idx="12"/>
          </p:nvPr>
        </p:nvSpPr>
        <p:spPr/>
        <p:txBody>
          <a:bodyPr/>
          <a:lstStyle/>
          <a:p>
            <a:fld id="{AC98A37B-F232-4A8A-B51F-3EBDF9106B6D}" type="slidenum">
              <a:rPr lang="en-US" smtClean="0"/>
              <a:t>‹#›</a:t>
            </a:fld>
            <a:endParaRPr lang="en-US"/>
          </a:p>
        </p:txBody>
      </p:sp>
    </p:spTree>
    <p:extLst>
      <p:ext uri="{BB962C8B-B14F-4D97-AF65-F5344CB8AC3E}">
        <p14:creationId xmlns:p14="http://schemas.microsoft.com/office/powerpoint/2010/main" val="18709845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5_Title Slid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311F769-0B58-4272-A43D-CAF00CCED32F}"/>
              </a:ext>
            </a:extLst>
          </p:cNvPr>
          <p:cNvSpPr>
            <a:spLocks noGrp="1"/>
          </p:cNvSpPr>
          <p:nvPr>
            <p:ph type="ftr" sz="quarter" idx="11"/>
          </p:nvPr>
        </p:nvSpPr>
        <p:spPr/>
        <p:txBody>
          <a:bodyPr/>
          <a:lstStyle/>
          <a:p>
            <a:endParaRPr lang="en-US"/>
          </a:p>
        </p:txBody>
      </p:sp>
      <p:sp>
        <p:nvSpPr>
          <p:cNvPr id="2" name="Date Placeholder 1">
            <a:extLst>
              <a:ext uri="{FF2B5EF4-FFF2-40B4-BE49-F238E27FC236}">
                <a16:creationId xmlns:a16="http://schemas.microsoft.com/office/drawing/2014/main" id="{5074C6F4-5AFD-43D0-914C-0DBE1C2CC9B3}"/>
              </a:ext>
            </a:extLst>
          </p:cNvPr>
          <p:cNvSpPr>
            <a:spLocks noGrp="1"/>
          </p:cNvSpPr>
          <p:nvPr>
            <p:ph type="dt" sz="half" idx="10"/>
          </p:nvPr>
        </p:nvSpPr>
        <p:spPr>
          <a:xfrm>
            <a:off x="91440" y="6591301"/>
            <a:ext cx="2804160" cy="246221"/>
          </a:xfrm>
        </p:spPr>
        <p:txBody>
          <a:bodyPr/>
          <a:lstStyle>
            <a:lvl1pPr>
              <a:defRPr sz="1600" b="1">
                <a:solidFill>
                  <a:schemeClr val="bg1"/>
                </a:solidFill>
              </a:defRPr>
            </a:lvl1pPr>
          </a:lstStyle>
          <a:p>
            <a:fld id="{247D7720-019F-4ACB-8F9C-2588164996A6}" type="datetime1">
              <a:rPr lang="en-US" smtClean="0"/>
              <a:t>3/15/2022</a:t>
            </a:fld>
            <a:endParaRPr lang="en-US"/>
          </a:p>
        </p:txBody>
      </p:sp>
      <p:sp>
        <p:nvSpPr>
          <p:cNvPr id="4" name="Slide Number Placeholder 3">
            <a:extLst>
              <a:ext uri="{FF2B5EF4-FFF2-40B4-BE49-F238E27FC236}">
                <a16:creationId xmlns:a16="http://schemas.microsoft.com/office/drawing/2014/main" id="{4A1788F8-7893-4874-8D24-34B56BCA8AE4}"/>
              </a:ext>
            </a:extLst>
          </p:cNvPr>
          <p:cNvSpPr>
            <a:spLocks noGrp="1"/>
          </p:cNvSpPr>
          <p:nvPr>
            <p:ph type="sldNum" sz="quarter" idx="12"/>
          </p:nvPr>
        </p:nvSpPr>
        <p:spPr>
          <a:xfrm>
            <a:off x="9006841" y="6581002"/>
            <a:ext cx="2804160" cy="276999"/>
          </a:xfrm>
        </p:spPr>
        <p:txBody>
          <a:bodyPr/>
          <a:lstStyle>
            <a:lvl1pPr>
              <a:defRPr>
                <a:solidFill>
                  <a:schemeClr val="bg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986032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atin typeface="Arial" panose="020B0604020202020204" pitchFamily="34" charset="0"/>
                <a:cs typeface="Arial" panose="020B0604020202020204" pitchFamily="34" charset="0"/>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atin typeface="Arial" panose="020B0604020202020204" pitchFamily="34" charset="0"/>
                <a:cs typeface="Arial" panose="020B0604020202020204" pitchFamily="34" charset="0"/>
              </a:defRPr>
            </a:lvl1pPr>
          </a:lstStyle>
          <a:p>
            <a:endParaRPr/>
          </a:p>
        </p:txBody>
      </p:sp>
      <p:sp>
        <p:nvSpPr>
          <p:cNvPr id="8" name="Holder 2">
            <a:extLst>
              <a:ext uri="{FF2B5EF4-FFF2-40B4-BE49-F238E27FC236}">
                <a16:creationId xmlns:a16="http://schemas.microsoft.com/office/drawing/2014/main" id="{EED3E292-9658-4591-9DB6-89D38CAEE3ED}"/>
              </a:ext>
            </a:extLst>
          </p:cNvPr>
          <p:cNvSpPr>
            <a:spLocks noGrp="1"/>
          </p:cNvSpPr>
          <p:nvPr>
            <p:ph type="title"/>
          </p:nvPr>
        </p:nvSpPr>
        <p:spPr>
          <a:xfrm>
            <a:off x="1003076" y="524678"/>
            <a:ext cx="10185845" cy="553998"/>
          </a:xfrm>
          <a:prstGeom prst="rect">
            <a:avLst/>
          </a:prstGeom>
        </p:spPr>
        <p:txBody>
          <a:bodyPr lIns="0" tIns="0" rIns="0" bIns="0"/>
          <a:lstStyle>
            <a:lvl1pPr>
              <a:defRPr sz="3600" b="0" i="0">
                <a:solidFill>
                  <a:srgbClr val="006937"/>
                </a:solidFill>
                <a:latin typeface="Arial" panose="020B0604020202020204" pitchFamily="34" charset="0"/>
                <a:ea typeface="Roboto" pitchFamily="2" charset="0"/>
                <a:cs typeface="Arial" panose="020B0604020202020204" pitchFamily="34" charset="0"/>
              </a:defRPr>
            </a:lvl1pPr>
          </a:lstStyle>
          <a:p>
            <a:endParaRPr dirty="0"/>
          </a:p>
        </p:txBody>
      </p:sp>
      <p:sp>
        <p:nvSpPr>
          <p:cNvPr id="5" name="Text Placeholder 4">
            <a:extLst>
              <a:ext uri="{FF2B5EF4-FFF2-40B4-BE49-F238E27FC236}">
                <a16:creationId xmlns:a16="http://schemas.microsoft.com/office/drawing/2014/main" id="{698D6FFC-2432-4236-9486-AB7F9A2253D8}"/>
              </a:ext>
            </a:extLst>
          </p:cNvPr>
          <p:cNvSpPr>
            <a:spLocks noGrp="1"/>
          </p:cNvSpPr>
          <p:nvPr>
            <p:ph type="body" sz="quarter" idx="10" hasCustomPrompt="1"/>
          </p:nvPr>
        </p:nvSpPr>
        <p:spPr>
          <a:xfrm>
            <a:off x="317165" y="6400800"/>
            <a:ext cx="2730835" cy="276999"/>
          </a:xfrm>
        </p:spPr>
        <p:txBody>
          <a:bodyPr/>
          <a:lstStyle>
            <a:lvl1pPr>
              <a:defRPr sz="1600"/>
            </a:lvl1pPr>
          </a:lstStyle>
          <a:p>
            <a:r>
              <a:rPr lang="en-US" sz="1800" i="1" kern="1200" dirty="0">
                <a:solidFill>
                  <a:schemeClr val="tx1"/>
                </a:solidFill>
                <a:effectLst/>
                <a:latin typeface="Arial" panose="020B0604020202020204" pitchFamily="34" charset="0"/>
                <a:ea typeface="+mn-ea"/>
                <a:cs typeface="Arial" panose="020B0604020202020204" pitchFamily="34" charset="0"/>
              </a:rPr>
              <a:t>Title of Presentation</a:t>
            </a:r>
            <a:endParaRPr lang="en-US" sz="1800" i="1" dirty="0">
              <a:latin typeface="Arial" panose="020B0604020202020204" pitchFamily="34" charset="0"/>
              <a:cs typeface="Arial" panose="020B0604020202020204" pitchFamily="34" charset="0"/>
            </a:endParaRPr>
          </a:p>
        </p:txBody>
      </p:sp>
      <p:sp>
        <p:nvSpPr>
          <p:cNvPr id="6" name="Text Placeholder 4">
            <a:extLst>
              <a:ext uri="{FF2B5EF4-FFF2-40B4-BE49-F238E27FC236}">
                <a16:creationId xmlns:a16="http://schemas.microsoft.com/office/drawing/2014/main" id="{71FC5D38-92C6-4776-BB8E-3741206C904B}"/>
              </a:ext>
            </a:extLst>
          </p:cNvPr>
          <p:cNvSpPr>
            <a:spLocks noGrp="1"/>
          </p:cNvSpPr>
          <p:nvPr>
            <p:ph type="body" sz="quarter" idx="11" hasCustomPrompt="1"/>
          </p:nvPr>
        </p:nvSpPr>
        <p:spPr>
          <a:xfrm>
            <a:off x="5375190" y="6400800"/>
            <a:ext cx="1441615" cy="276999"/>
          </a:xfrm>
        </p:spPr>
        <p:txBody>
          <a:bodyPr/>
          <a:lstStyle>
            <a:lvl1pPr algn="ctr">
              <a:defRPr sz="1600"/>
            </a:lvl1pPr>
          </a:lstStyle>
          <a:p>
            <a:pPr algn="ctr"/>
            <a:r>
              <a:rPr lang="en-US" sz="1800" dirty="0">
                <a:latin typeface="Arial" panose="020B0604020202020204" pitchFamily="34" charset="0"/>
                <a:cs typeface="Arial" panose="020B0604020202020204" pitchFamily="34" charset="0"/>
              </a:rPr>
              <a:t>Slide #</a:t>
            </a:r>
          </a:p>
        </p:txBody>
      </p:sp>
      <p:sp>
        <p:nvSpPr>
          <p:cNvPr id="7" name="Text Placeholder 4">
            <a:extLst>
              <a:ext uri="{FF2B5EF4-FFF2-40B4-BE49-F238E27FC236}">
                <a16:creationId xmlns:a16="http://schemas.microsoft.com/office/drawing/2014/main" id="{4DCCFBC6-C0FC-4698-8B67-64ECC66046E4}"/>
              </a:ext>
            </a:extLst>
          </p:cNvPr>
          <p:cNvSpPr>
            <a:spLocks noGrp="1"/>
          </p:cNvSpPr>
          <p:nvPr>
            <p:ph type="body" sz="quarter" idx="12" hasCustomPrompt="1"/>
          </p:nvPr>
        </p:nvSpPr>
        <p:spPr>
          <a:xfrm>
            <a:off x="8423187" y="6400800"/>
            <a:ext cx="1441615" cy="276999"/>
          </a:xfrm>
        </p:spPr>
        <p:txBody>
          <a:bodyPr/>
          <a:lstStyle>
            <a:lvl1pPr algn="ctr">
              <a:defRPr sz="1600"/>
            </a:lvl1pPr>
          </a:lstStyle>
          <a:p>
            <a:r>
              <a:rPr lang="en-US" sz="1800" dirty="0">
                <a:effectLst/>
                <a:latin typeface="Arial" panose="020B0604020202020204" pitchFamily="34" charset="0"/>
                <a:ea typeface="Times New Roman" panose="02020603050405020304" pitchFamily="18" charset="0"/>
                <a:cs typeface="Arial" panose="020B0604020202020204" pitchFamily="34" charset="0"/>
              </a:rPr>
              <a:t>X/XX/2020</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9323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Holder 2">
            <a:extLst>
              <a:ext uri="{FF2B5EF4-FFF2-40B4-BE49-F238E27FC236}">
                <a16:creationId xmlns:a16="http://schemas.microsoft.com/office/drawing/2014/main" id="{08CD59BD-6BDB-49A3-88F6-5E5CC8D0B62A}"/>
              </a:ext>
            </a:extLst>
          </p:cNvPr>
          <p:cNvSpPr>
            <a:spLocks noGrp="1"/>
          </p:cNvSpPr>
          <p:nvPr>
            <p:ph type="title"/>
          </p:nvPr>
        </p:nvSpPr>
        <p:spPr>
          <a:xfrm>
            <a:off x="1003076" y="524678"/>
            <a:ext cx="10185845" cy="553998"/>
          </a:xfrm>
          <a:prstGeom prst="rect">
            <a:avLst/>
          </a:prstGeom>
        </p:spPr>
        <p:txBody>
          <a:bodyPr lIns="0" tIns="0" rIns="0" bIns="0"/>
          <a:lstStyle>
            <a:lvl1pPr>
              <a:defRPr sz="3600" b="0" i="0">
                <a:solidFill>
                  <a:srgbClr val="006937"/>
                </a:solidFill>
                <a:latin typeface="Arial" panose="020B0604020202020204" pitchFamily="34" charset="0"/>
                <a:ea typeface="Roboto" pitchFamily="2" charset="0"/>
                <a:cs typeface="Arial" panose="020B0604020202020204" pitchFamily="34" charset="0"/>
              </a:defRPr>
            </a:lvl1pPr>
          </a:lstStyle>
          <a:p>
            <a:endParaRPr dirty="0"/>
          </a:p>
        </p:txBody>
      </p:sp>
      <p:sp>
        <p:nvSpPr>
          <p:cNvPr id="3" name="Text Placeholder 4">
            <a:extLst>
              <a:ext uri="{FF2B5EF4-FFF2-40B4-BE49-F238E27FC236}">
                <a16:creationId xmlns:a16="http://schemas.microsoft.com/office/drawing/2014/main" id="{2B06BDE1-ABBB-45A9-8A3F-01C505C0B592}"/>
              </a:ext>
            </a:extLst>
          </p:cNvPr>
          <p:cNvSpPr>
            <a:spLocks noGrp="1"/>
          </p:cNvSpPr>
          <p:nvPr>
            <p:ph type="body" sz="quarter" idx="10" hasCustomPrompt="1"/>
          </p:nvPr>
        </p:nvSpPr>
        <p:spPr>
          <a:xfrm>
            <a:off x="317165" y="6400800"/>
            <a:ext cx="2730835" cy="276999"/>
          </a:xfrm>
        </p:spPr>
        <p:txBody>
          <a:bodyPr/>
          <a:lstStyle>
            <a:lvl1pPr>
              <a:defRPr sz="1600"/>
            </a:lvl1pPr>
          </a:lstStyle>
          <a:p>
            <a:r>
              <a:rPr lang="en-US" sz="1800" i="1" kern="1200" dirty="0">
                <a:solidFill>
                  <a:schemeClr val="tx1"/>
                </a:solidFill>
                <a:effectLst/>
                <a:latin typeface="Arial" panose="020B0604020202020204" pitchFamily="34" charset="0"/>
                <a:ea typeface="+mn-ea"/>
                <a:cs typeface="Arial" panose="020B0604020202020204" pitchFamily="34" charset="0"/>
              </a:rPr>
              <a:t>Title of Presentation</a:t>
            </a:r>
            <a:endParaRPr lang="en-US" sz="1800" i="1" dirty="0">
              <a:latin typeface="Arial" panose="020B0604020202020204" pitchFamily="34" charset="0"/>
              <a:cs typeface="Arial" panose="020B0604020202020204" pitchFamily="34" charset="0"/>
            </a:endParaRPr>
          </a:p>
        </p:txBody>
      </p:sp>
      <p:sp>
        <p:nvSpPr>
          <p:cNvPr id="4" name="Text Placeholder 4">
            <a:extLst>
              <a:ext uri="{FF2B5EF4-FFF2-40B4-BE49-F238E27FC236}">
                <a16:creationId xmlns:a16="http://schemas.microsoft.com/office/drawing/2014/main" id="{FB82364B-A825-460D-A820-AB2AB32F50E4}"/>
              </a:ext>
            </a:extLst>
          </p:cNvPr>
          <p:cNvSpPr>
            <a:spLocks noGrp="1"/>
          </p:cNvSpPr>
          <p:nvPr>
            <p:ph type="body" sz="quarter" idx="11" hasCustomPrompt="1"/>
          </p:nvPr>
        </p:nvSpPr>
        <p:spPr>
          <a:xfrm>
            <a:off x="5375190" y="6400800"/>
            <a:ext cx="1441615" cy="276999"/>
          </a:xfrm>
        </p:spPr>
        <p:txBody>
          <a:bodyPr/>
          <a:lstStyle>
            <a:lvl1pPr algn="ctr">
              <a:defRPr sz="1600"/>
            </a:lvl1pPr>
          </a:lstStyle>
          <a:p>
            <a:pPr algn="ctr"/>
            <a:r>
              <a:rPr lang="en-US" sz="1800" dirty="0">
                <a:latin typeface="Arial" panose="020B0604020202020204" pitchFamily="34" charset="0"/>
                <a:cs typeface="Arial" panose="020B0604020202020204" pitchFamily="34" charset="0"/>
              </a:rPr>
              <a:t>Slide #</a:t>
            </a:r>
          </a:p>
        </p:txBody>
      </p:sp>
      <p:sp>
        <p:nvSpPr>
          <p:cNvPr id="5" name="Text Placeholder 4">
            <a:extLst>
              <a:ext uri="{FF2B5EF4-FFF2-40B4-BE49-F238E27FC236}">
                <a16:creationId xmlns:a16="http://schemas.microsoft.com/office/drawing/2014/main" id="{C45D5619-10A2-4DF5-B461-53A38B17EE64}"/>
              </a:ext>
            </a:extLst>
          </p:cNvPr>
          <p:cNvSpPr>
            <a:spLocks noGrp="1"/>
          </p:cNvSpPr>
          <p:nvPr>
            <p:ph type="body" sz="quarter" idx="12" hasCustomPrompt="1"/>
          </p:nvPr>
        </p:nvSpPr>
        <p:spPr>
          <a:xfrm>
            <a:off x="8423187" y="6400800"/>
            <a:ext cx="1441615" cy="276999"/>
          </a:xfrm>
        </p:spPr>
        <p:txBody>
          <a:bodyPr/>
          <a:lstStyle>
            <a:lvl1pPr algn="ctr">
              <a:defRPr sz="1600"/>
            </a:lvl1pPr>
          </a:lstStyle>
          <a:p>
            <a:r>
              <a:rPr lang="en-US" sz="1800" dirty="0">
                <a:effectLst/>
                <a:latin typeface="Arial" panose="020B0604020202020204" pitchFamily="34" charset="0"/>
                <a:ea typeface="Times New Roman" panose="02020603050405020304" pitchFamily="18" charset="0"/>
                <a:cs typeface="Arial" panose="020B0604020202020204" pitchFamily="34" charset="0"/>
              </a:rPr>
              <a:t>X/XX/2020</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1657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47477A23-7F67-420E-8E87-70BECEBBFFF7}"/>
              </a:ext>
            </a:extLst>
          </p:cNvPr>
          <p:cNvSpPr>
            <a:spLocks noGrp="1"/>
          </p:cNvSpPr>
          <p:nvPr>
            <p:ph type="body" sz="quarter" idx="10" hasCustomPrompt="1"/>
          </p:nvPr>
        </p:nvSpPr>
        <p:spPr>
          <a:xfrm>
            <a:off x="317165" y="6400800"/>
            <a:ext cx="2730835" cy="276999"/>
          </a:xfrm>
        </p:spPr>
        <p:txBody>
          <a:bodyPr/>
          <a:lstStyle>
            <a:lvl1pPr>
              <a:defRPr sz="1600"/>
            </a:lvl1pPr>
          </a:lstStyle>
          <a:p>
            <a:r>
              <a:rPr lang="en-US" sz="1800" i="1" kern="1200" dirty="0">
                <a:solidFill>
                  <a:schemeClr val="tx1"/>
                </a:solidFill>
                <a:effectLst/>
                <a:latin typeface="Arial" panose="020B0604020202020204" pitchFamily="34" charset="0"/>
                <a:ea typeface="+mn-ea"/>
                <a:cs typeface="Arial" panose="020B0604020202020204" pitchFamily="34" charset="0"/>
              </a:rPr>
              <a:t>Title of Presentation</a:t>
            </a:r>
            <a:endParaRPr lang="en-US" sz="1800" i="1" dirty="0">
              <a:latin typeface="Arial" panose="020B0604020202020204" pitchFamily="34" charset="0"/>
              <a:cs typeface="Arial" panose="020B0604020202020204" pitchFamily="34" charset="0"/>
            </a:endParaRPr>
          </a:p>
        </p:txBody>
      </p:sp>
      <p:sp>
        <p:nvSpPr>
          <p:cNvPr id="3" name="Text Placeholder 4">
            <a:extLst>
              <a:ext uri="{FF2B5EF4-FFF2-40B4-BE49-F238E27FC236}">
                <a16:creationId xmlns:a16="http://schemas.microsoft.com/office/drawing/2014/main" id="{E6BC5D41-37A3-4746-AA2E-361FC7EBF87E}"/>
              </a:ext>
            </a:extLst>
          </p:cNvPr>
          <p:cNvSpPr>
            <a:spLocks noGrp="1"/>
          </p:cNvSpPr>
          <p:nvPr>
            <p:ph type="body" sz="quarter" idx="11" hasCustomPrompt="1"/>
          </p:nvPr>
        </p:nvSpPr>
        <p:spPr>
          <a:xfrm>
            <a:off x="5375190" y="6400800"/>
            <a:ext cx="1441615" cy="276999"/>
          </a:xfrm>
        </p:spPr>
        <p:txBody>
          <a:bodyPr/>
          <a:lstStyle>
            <a:lvl1pPr algn="ctr">
              <a:defRPr sz="1600"/>
            </a:lvl1pPr>
          </a:lstStyle>
          <a:p>
            <a:pPr algn="ctr"/>
            <a:r>
              <a:rPr lang="en-US" sz="1800" dirty="0">
                <a:latin typeface="Arial" panose="020B0604020202020204" pitchFamily="34" charset="0"/>
                <a:cs typeface="Arial" panose="020B0604020202020204" pitchFamily="34" charset="0"/>
              </a:rPr>
              <a:t>Slide #</a:t>
            </a:r>
          </a:p>
        </p:txBody>
      </p:sp>
      <p:sp>
        <p:nvSpPr>
          <p:cNvPr id="4" name="Text Placeholder 4">
            <a:extLst>
              <a:ext uri="{FF2B5EF4-FFF2-40B4-BE49-F238E27FC236}">
                <a16:creationId xmlns:a16="http://schemas.microsoft.com/office/drawing/2014/main" id="{04DD94A3-A06C-4EA5-8417-4E982B9ACB0B}"/>
              </a:ext>
            </a:extLst>
          </p:cNvPr>
          <p:cNvSpPr>
            <a:spLocks noGrp="1"/>
          </p:cNvSpPr>
          <p:nvPr>
            <p:ph type="body" sz="quarter" idx="12" hasCustomPrompt="1"/>
          </p:nvPr>
        </p:nvSpPr>
        <p:spPr>
          <a:xfrm>
            <a:off x="8423187" y="6400800"/>
            <a:ext cx="1441615" cy="276999"/>
          </a:xfrm>
        </p:spPr>
        <p:txBody>
          <a:bodyPr/>
          <a:lstStyle>
            <a:lvl1pPr algn="ctr">
              <a:defRPr sz="1600"/>
            </a:lvl1pPr>
          </a:lstStyle>
          <a:p>
            <a:r>
              <a:rPr lang="en-US" sz="1800" dirty="0">
                <a:effectLst/>
                <a:latin typeface="Arial" panose="020B0604020202020204" pitchFamily="34" charset="0"/>
                <a:ea typeface="Times New Roman" panose="02020603050405020304" pitchFamily="18" charset="0"/>
                <a:cs typeface="Arial" panose="020B0604020202020204" pitchFamily="34" charset="0"/>
              </a:rPr>
              <a:t>X/XX/2020</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4522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3FA2C-0D5B-48EE-B986-44A62C103206}"/>
              </a:ext>
            </a:extLst>
          </p:cNvPr>
          <p:cNvSpPr>
            <a:spLocks noGrp="1"/>
          </p:cNvSpPr>
          <p:nvPr>
            <p:ph type="ctrTitle"/>
          </p:nvPr>
        </p:nvSpPr>
        <p:spPr>
          <a:xfrm>
            <a:off x="1186624" y="1663021"/>
            <a:ext cx="9611672" cy="2387600"/>
          </a:xfrm>
        </p:spPr>
        <p:txBody>
          <a:bodyPr anchor="b"/>
          <a:lstStyle>
            <a:lvl1pPr algn="ctr">
              <a:defRPr sz="6000">
                <a:solidFill>
                  <a:srgbClr val="0070C0"/>
                </a:solidFill>
              </a:defRPr>
            </a:lvl1pPr>
          </a:lstStyle>
          <a:p>
            <a:r>
              <a:rPr lang="en-US"/>
              <a:t>Click to edit Master title style</a:t>
            </a:r>
          </a:p>
        </p:txBody>
      </p:sp>
      <p:sp>
        <p:nvSpPr>
          <p:cNvPr id="3" name="Subtitle 2">
            <a:extLst>
              <a:ext uri="{FF2B5EF4-FFF2-40B4-BE49-F238E27FC236}">
                <a16:creationId xmlns:a16="http://schemas.microsoft.com/office/drawing/2014/main" id="{CB4657AE-EDEF-4482-A6F2-C198651DD971}"/>
              </a:ext>
            </a:extLst>
          </p:cNvPr>
          <p:cNvSpPr>
            <a:spLocks noGrp="1"/>
          </p:cNvSpPr>
          <p:nvPr>
            <p:ph type="subTitle" idx="1"/>
          </p:nvPr>
        </p:nvSpPr>
        <p:spPr>
          <a:xfrm>
            <a:off x="1186625" y="4309960"/>
            <a:ext cx="961167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40495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04C1-ECC0-4373-B0B3-CD649AFB13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8BCFD6-CF17-4DBB-827C-4E8C9D2DC2D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B9252C-0E5B-440E-A364-D22A277BD019}"/>
              </a:ext>
            </a:extLst>
          </p:cNvPr>
          <p:cNvSpPr>
            <a:spLocks noGrp="1"/>
          </p:cNvSpPr>
          <p:nvPr>
            <p:ph type="dt" sz="half" idx="10"/>
          </p:nvPr>
        </p:nvSpPr>
        <p:spPr/>
        <p:txBody>
          <a:bodyPr/>
          <a:lstStyle/>
          <a:p>
            <a:fld id="{91E2681F-8E45-4375-B8B2-C09635A03E4F}" type="datetime1">
              <a:rPr lang="en-US" smtClean="0"/>
              <a:t>3/15/2022</a:t>
            </a:fld>
            <a:endParaRPr lang="en-US"/>
          </a:p>
        </p:txBody>
      </p:sp>
      <p:sp>
        <p:nvSpPr>
          <p:cNvPr id="6" name="Slide Number Placeholder 5">
            <a:extLst>
              <a:ext uri="{FF2B5EF4-FFF2-40B4-BE49-F238E27FC236}">
                <a16:creationId xmlns:a16="http://schemas.microsoft.com/office/drawing/2014/main" id="{CD53B7D8-8214-4E31-837D-518A0D9B7805}"/>
              </a:ext>
            </a:extLst>
          </p:cNvPr>
          <p:cNvSpPr>
            <a:spLocks noGrp="1"/>
          </p:cNvSpPr>
          <p:nvPr>
            <p:ph type="sldNum" sz="quarter" idx="12"/>
          </p:nvPr>
        </p:nvSpPr>
        <p:spPr/>
        <p:txBody>
          <a:bodyPr/>
          <a:lstStyle/>
          <a:p>
            <a:fld id="{AC98A37B-F232-4A8A-B51F-3EBDF9106B6D}" type="slidenum">
              <a:rPr lang="en-US" smtClean="0"/>
              <a:t>‹#›</a:t>
            </a:fld>
            <a:endParaRPr lang="en-US"/>
          </a:p>
        </p:txBody>
      </p:sp>
      <p:sp>
        <p:nvSpPr>
          <p:cNvPr id="7" name="Footer Placeholder 3">
            <a:extLst>
              <a:ext uri="{FF2B5EF4-FFF2-40B4-BE49-F238E27FC236}">
                <a16:creationId xmlns:a16="http://schemas.microsoft.com/office/drawing/2014/main" id="{BE61C5C2-0873-49C0-97B7-E43BA1A474DA}"/>
              </a:ext>
            </a:extLst>
          </p:cNvPr>
          <p:cNvSpPr>
            <a:spLocks noGrp="1"/>
          </p:cNvSpPr>
          <p:nvPr>
            <p:ph type="ftr" sz="quarter" idx="3"/>
          </p:nvPr>
        </p:nvSpPr>
        <p:spPr>
          <a:xfrm>
            <a:off x="4038600" y="6592429"/>
            <a:ext cx="4114800" cy="195385"/>
          </a:xfrm>
          <a:prstGeom prst="rect">
            <a:avLst/>
          </a:prstGeom>
        </p:spPr>
        <p:txBody>
          <a:bodyP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2766188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1E5C7B4-1F53-4A3F-9BDE-AD1CE44D88A2}"/>
              </a:ext>
            </a:extLst>
          </p:cNvPr>
          <p:cNvSpPr>
            <a:spLocks noGrp="1"/>
          </p:cNvSpPr>
          <p:nvPr>
            <p:ph type="ctrTitle"/>
          </p:nvPr>
        </p:nvSpPr>
        <p:spPr>
          <a:xfrm>
            <a:off x="5395658" y="1523418"/>
            <a:ext cx="6344958" cy="2387600"/>
          </a:xfrm>
        </p:spPr>
        <p:txBody>
          <a:bodyPr anchor="b"/>
          <a:lstStyle>
            <a:lvl1pPr algn="ctr">
              <a:defRPr sz="6000">
                <a:solidFill>
                  <a:srgbClr val="0070C0"/>
                </a:solidFill>
              </a:defRPr>
            </a:lvl1pPr>
          </a:lstStyle>
          <a:p>
            <a:r>
              <a:rPr lang="en-US"/>
              <a:t>Click to edit Master title style</a:t>
            </a:r>
          </a:p>
        </p:txBody>
      </p:sp>
      <p:sp>
        <p:nvSpPr>
          <p:cNvPr id="7" name="Subtitle 2">
            <a:extLst>
              <a:ext uri="{FF2B5EF4-FFF2-40B4-BE49-F238E27FC236}">
                <a16:creationId xmlns:a16="http://schemas.microsoft.com/office/drawing/2014/main" id="{4AF60A33-35B6-4C73-9AF1-BF8E4B315A26}"/>
              </a:ext>
            </a:extLst>
          </p:cNvPr>
          <p:cNvSpPr>
            <a:spLocks noGrp="1"/>
          </p:cNvSpPr>
          <p:nvPr>
            <p:ph type="subTitle" idx="1"/>
          </p:nvPr>
        </p:nvSpPr>
        <p:spPr>
          <a:xfrm>
            <a:off x="5656881" y="4170357"/>
            <a:ext cx="6083735" cy="134704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227807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04C1-ECC0-4373-B0B3-CD649AFB13BE}"/>
              </a:ext>
            </a:extLst>
          </p:cNvPr>
          <p:cNvSpPr>
            <a:spLocks noGrp="1"/>
          </p:cNvSpPr>
          <p:nvPr>
            <p:ph type="title"/>
          </p:nvPr>
        </p:nvSpPr>
        <p:spPr/>
        <p:txBody>
          <a:bodyPr/>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4D8BCFD6-CF17-4DBB-827C-4E8C9D2DC2D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B9252C-0E5B-440E-A364-D22A277BD019}"/>
              </a:ext>
            </a:extLst>
          </p:cNvPr>
          <p:cNvSpPr>
            <a:spLocks noGrp="1"/>
          </p:cNvSpPr>
          <p:nvPr>
            <p:ph type="dt" sz="half" idx="10"/>
          </p:nvPr>
        </p:nvSpPr>
        <p:spPr/>
        <p:txBody>
          <a:bodyPr/>
          <a:lstStyle/>
          <a:p>
            <a:fld id="{3FBD11AB-B01F-4ADB-A64C-CE2406666E0A}" type="datetime1">
              <a:rPr lang="en-US" smtClean="0"/>
              <a:t>3/15/2022</a:t>
            </a:fld>
            <a:endParaRPr lang="en-US"/>
          </a:p>
        </p:txBody>
      </p:sp>
      <p:sp>
        <p:nvSpPr>
          <p:cNvPr id="6" name="Slide Number Placeholder 5">
            <a:extLst>
              <a:ext uri="{FF2B5EF4-FFF2-40B4-BE49-F238E27FC236}">
                <a16:creationId xmlns:a16="http://schemas.microsoft.com/office/drawing/2014/main" id="{CD53B7D8-8214-4E31-837D-518A0D9B7805}"/>
              </a:ext>
            </a:extLst>
          </p:cNvPr>
          <p:cNvSpPr>
            <a:spLocks noGrp="1"/>
          </p:cNvSpPr>
          <p:nvPr>
            <p:ph type="sldNum" sz="quarter" idx="12"/>
          </p:nvPr>
        </p:nvSpPr>
        <p:spPr/>
        <p:txBody>
          <a:bodyPr/>
          <a:lstStyle/>
          <a:p>
            <a:fld id="{AC98A37B-F232-4A8A-B51F-3EBDF9106B6D}" type="slidenum">
              <a:rPr lang="en-US" smtClean="0"/>
              <a:t>‹#›</a:t>
            </a:fld>
            <a:endParaRPr lang="en-US"/>
          </a:p>
        </p:txBody>
      </p:sp>
      <p:sp>
        <p:nvSpPr>
          <p:cNvPr id="7" name="Footer Placeholder 3">
            <a:extLst>
              <a:ext uri="{FF2B5EF4-FFF2-40B4-BE49-F238E27FC236}">
                <a16:creationId xmlns:a16="http://schemas.microsoft.com/office/drawing/2014/main" id="{BE61C5C2-0873-49C0-97B7-E43BA1A474DA}"/>
              </a:ext>
            </a:extLst>
          </p:cNvPr>
          <p:cNvSpPr>
            <a:spLocks noGrp="1"/>
          </p:cNvSpPr>
          <p:nvPr>
            <p:ph type="ftr" sz="quarter" idx="3"/>
          </p:nvPr>
        </p:nvSpPr>
        <p:spPr>
          <a:xfrm>
            <a:off x="4038600" y="6592429"/>
            <a:ext cx="4114800" cy="195385"/>
          </a:xfrm>
          <a:prstGeom prst="rect">
            <a:avLst/>
          </a:prstGeom>
        </p:spPr>
        <p:txBody>
          <a:bodyP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16354601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3" Type="http://schemas.openxmlformats.org/officeDocument/2006/relationships/slideLayout" Target="../slideLayouts/slideLayout8.xml"/><Relationship Id="rId21" Type="http://schemas.openxmlformats.org/officeDocument/2006/relationships/theme" Target="../theme/theme2.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 name="bk object 17"/>
          <p:cNvSpPr/>
          <p:nvPr/>
        </p:nvSpPr>
        <p:spPr>
          <a:xfrm>
            <a:off x="0" y="6799423"/>
            <a:ext cx="12192000" cy="58579"/>
          </a:xfrm>
          <a:custGeom>
            <a:avLst/>
            <a:gdLst/>
            <a:ahLst/>
            <a:cxnLst/>
            <a:rect l="l" t="t" r="r" b="b"/>
            <a:pathLst>
              <a:path w="9144000" h="685800">
                <a:moveTo>
                  <a:pt x="0" y="685800"/>
                </a:moveTo>
                <a:lnTo>
                  <a:pt x="9144000" y="685800"/>
                </a:lnTo>
                <a:lnTo>
                  <a:pt x="9144000" y="0"/>
                </a:lnTo>
                <a:lnTo>
                  <a:pt x="0" y="0"/>
                </a:lnTo>
                <a:lnTo>
                  <a:pt x="0" y="685800"/>
                </a:lnTo>
                <a:close/>
              </a:path>
            </a:pathLst>
          </a:custGeom>
          <a:solidFill>
            <a:srgbClr val="006937"/>
          </a:solidFill>
        </p:spPr>
        <p:txBody>
          <a:bodyPr wrap="square" lIns="0" tIns="0" rIns="0" bIns="0" rtlCol="0"/>
          <a:lstStyle/>
          <a:p>
            <a:endParaRPr sz="1800" dirty="0">
              <a:latin typeface="Arial" panose="020B0604020202020204" pitchFamily="34" charset="0"/>
              <a:cs typeface="Arial" panose="020B0604020202020204" pitchFamily="34" charset="0"/>
            </a:endParaRPr>
          </a:p>
        </p:txBody>
      </p:sp>
      <p:sp>
        <p:nvSpPr>
          <p:cNvPr id="2" name="Holder 2"/>
          <p:cNvSpPr>
            <a:spLocks noGrp="1"/>
          </p:cNvSpPr>
          <p:nvPr>
            <p:ph type="title"/>
          </p:nvPr>
        </p:nvSpPr>
        <p:spPr>
          <a:xfrm>
            <a:off x="3022155" y="457201"/>
            <a:ext cx="6147688" cy="492443"/>
          </a:xfrm>
          <a:prstGeom prst="rect">
            <a:avLst/>
          </a:prstGeom>
        </p:spPr>
        <p:txBody>
          <a:bodyPr wrap="square" lIns="0" tIns="0" rIns="0" bIns="0">
            <a:spAutoFit/>
          </a:bodyPr>
          <a:lstStyle>
            <a:lvl1pPr>
              <a:defRPr sz="3200" b="0" i="0">
                <a:solidFill>
                  <a:schemeClr val="tx1"/>
                </a:solidFill>
                <a:latin typeface="Calibri"/>
                <a:cs typeface="Calibri"/>
              </a:defRPr>
            </a:lvl1pPr>
          </a:lstStyle>
          <a:p>
            <a:endParaRPr dirty="0"/>
          </a:p>
        </p:txBody>
      </p:sp>
      <p:sp>
        <p:nvSpPr>
          <p:cNvPr id="3" name="Holder 3"/>
          <p:cNvSpPr>
            <a:spLocks noGrp="1"/>
          </p:cNvSpPr>
          <p:nvPr>
            <p:ph type="body" idx="1"/>
          </p:nvPr>
        </p:nvSpPr>
        <p:spPr>
          <a:xfrm>
            <a:off x="310303" y="1497649"/>
            <a:ext cx="11571392" cy="276999"/>
          </a:xfrm>
          <a:prstGeom prst="rect">
            <a:avLst/>
          </a:prstGeom>
        </p:spPr>
        <p:txBody>
          <a:bodyPr wrap="square" lIns="0" tIns="0" rIns="0" bIns="0">
            <a:spAutoFit/>
          </a:bodyPr>
          <a:lstStyle>
            <a:lvl1pPr>
              <a:defRPr b="0" i="0">
                <a:solidFill>
                  <a:schemeClr val="tx1"/>
                </a:solidFill>
              </a:defRPr>
            </a:lvl1pPr>
          </a:lstStyle>
          <a:p>
            <a:endParaRPr dirty="0"/>
          </a:p>
        </p:txBody>
      </p:sp>
      <p:pic>
        <p:nvPicPr>
          <p:cNvPr id="10" name="Picture 9">
            <a:extLst>
              <a:ext uri="{FF2B5EF4-FFF2-40B4-BE49-F238E27FC236}">
                <a16:creationId xmlns:a16="http://schemas.microsoft.com/office/drawing/2014/main" id="{2D5287AE-EDF9-49B9-BF53-F68B53B82586}"/>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10210800" y="6301765"/>
            <a:ext cx="1762383" cy="403187"/>
          </a:xfrm>
          <a:prstGeom prst="rect">
            <a:avLst/>
          </a:prstGeom>
        </p:spPr>
      </p:pic>
    </p:spTree>
    <p:extLst>
      <p:ext uri="{BB962C8B-B14F-4D97-AF65-F5344CB8AC3E}">
        <p14:creationId xmlns:p14="http://schemas.microsoft.com/office/powerpoint/2010/main" val="258138643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92" r:id="rId5"/>
  </p:sldLayoutIdLst>
  <p:txStyles>
    <p:titleStyle>
      <a:lvl1pPr algn="ctr">
        <a:defRPr sz="3800">
          <a:solidFill>
            <a:srgbClr val="006937"/>
          </a:solidFill>
          <a:latin typeface="Arial" panose="020B0604020202020204" pitchFamily="34" charset="0"/>
          <a:ea typeface="+mj-ea"/>
          <a:cs typeface="Arial" panose="020B0604020202020204" pitchFamily="34" charset="0"/>
        </a:defRPr>
      </a:lvl1pPr>
    </p:titleStyle>
    <p:bodyStyle>
      <a:lvl1pPr marL="0">
        <a:defRPr>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99A5DE-1D0B-464C-B80E-F77248B99C06}"/>
              </a:ext>
            </a:extLst>
          </p:cNvPr>
          <p:cNvSpPr>
            <a:spLocks noGrp="1"/>
          </p:cNvSpPr>
          <p:nvPr>
            <p:ph type="title"/>
          </p:nvPr>
        </p:nvSpPr>
        <p:spPr>
          <a:xfrm>
            <a:off x="1759580" y="136526"/>
            <a:ext cx="9045696" cy="47772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042F32-AB78-460C-8F99-6B8DA03C45CF}"/>
              </a:ext>
            </a:extLst>
          </p:cNvPr>
          <p:cNvSpPr>
            <a:spLocks noGrp="1"/>
          </p:cNvSpPr>
          <p:nvPr>
            <p:ph type="body" idx="1"/>
          </p:nvPr>
        </p:nvSpPr>
        <p:spPr>
          <a:xfrm>
            <a:off x="838200" y="1354150"/>
            <a:ext cx="10515600" cy="482281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67F4C2-31F8-485F-B2C0-B2FB904A4A99}"/>
              </a:ext>
            </a:extLst>
          </p:cNvPr>
          <p:cNvSpPr>
            <a:spLocks noGrp="1"/>
          </p:cNvSpPr>
          <p:nvPr>
            <p:ph type="dt" sz="half" idx="2"/>
          </p:nvPr>
        </p:nvSpPr>
        <p:spPr>
          <a:xfrm>
            <a:off x="168105" y="6634282"/>
            <a:ext cx="2743200" cy="195385"/>
          </a:xfrm>
          <a:prstGeom prst="rect">
            <a:avLst/>
          </a:prstGeom>
        </p:spPr>
        <p:txBody>
          <a:bodyPr vert="horz" lIns="91440" tIns="45720" rIns="91440" bIns="45720" rtlCol="0" anchor="ctr"/>
          <a:lstStyle>
            <a:lvl1pPr algn="l">
              <a:defRPr sz="1200">
                <a:solidFill>
                  <a:schemeClr val="bg1"/>
                </a:solidFill>
              </a:defRPr>
            </a:lvl1pPr>
          </a:lstStyle>
          <a:p>
            <a:fld id="{B50AECF5-BB23-4CE7-91DD-EB430F888FC5}" type="datetime1">
              <a:rPr lang="en-US" smtClean="0"/>
              <a:t>3/15/2022</a:t>
            </a:fld>
            <a:endParaRPr lang="en-US"/>
          </a:p>
        </p:txBody>
      </p:sp>
      <p:sp>
        <p:nvSpPr>
          <p:cNvPr id="6" name="Slide Number Placeholder 5">
            <a:extLst>
              <a:ext uri="{FF2B5EF4-FFF2-40B4-BE49-F238E27FC236}">
                <a16:creationId xmlns:a16="http://schemas.microsoft.com/office/drawing/2014/main" id="{3C3777FF-4A7E-4106-AAAA-56D82663236B}"/>
              </a:ext>
            </a:extLst>
          </p:cNvPr>
          <p:cNvSpPr>
            <a:spLocks noGrp="1"/>
          </p:cNvSpPr>
          <p:nvPr>
            <p:ph type="sldNum" sz="quarter" idx="4"/>
          </p:nvPr>
        </p:nvSpPr>
        <p:spPr>
          <a:xfrm>
            <a:off x="9280695" y="6627242"/>
            <a:ext cx="2743200" cy="188464"/>
          </a:xfrm>
          <a:prstGeom prst="rect">
            <a:avLst/>
          </a:prstGeom>
        </p:spPr>
        <p:txBody>
          <a:bodyPr vert="horz" lIns="91440" tIns="45720" rIns="91440" bIns="45720" rtlCol="0" anchor="ctr"/>
          <a:lstStyle>
            <a:lvl1pPr algn="r">
              <a:defRPr sz="1200">
                <a:solidFill>
                  <a:schemeClr val="bg1"/>
                </a:solidFill>
              </a:defRPr>
            </a:lvl1pPr>
          </a:lstStyle>
          <a:p>
            <a:fld id="{AC98A37B-F232-4A8A-B51F-3EBDF9106B6D}" type="slidenum">
              <a:rPr lang="en-US" smtClean="0"/>
              <a:pPr/>
              <a:t>‹#›</a:t>
            </a:fld>
            <a:endParaRPr lang="en-US"/>
          </a:p>
        </p:txBody>
      </p:sp>
      <p:sp>
        <p:nvSpPr>
          <p:cNvPr id="7" name="Footer Placeholder 3">
            <a:extLst>
              <a:ext uri="{FF2B5EF4-FFF2-40B4-BE49-F238E27FC236}">
                <a16:creationId xmlns:a16="http://schemas.microsoft.com/office/drawing/2014/main" id="{CAAC9FDD-A30C-497B-BFB7-D46CAC6036E4}"/>
              </a:ext>
            </a:extLst>
          </p:cNvPr>
          <p:cNvSpPr>
            <a:spLocks noGrp="1"/>
          </p:cNvSpPr>
          <p:nvPr>
            <p:ph type="ftr" sz="quarter" idx="3"/>
          </p:nvPr>
        </p:nvSpPr>
        <p:spPr>
          <a:xfrm>
            <a:off x="4038600" y="6592429"/>
            <a:ext cx="4114800" cy="195385"/>
          </a:xfrm>
          <a:prstGeom prst="rect">
            <a:avLst/>
          </a:prstGeom>
        </p:spPr>
        <p:txBody>
          <a:bodyP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293506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90" r:id="rId15"/>
    <p:sldLayoutId id="2147483686" r:id="rId16"/>
    <p:sldLayoutId id="2147483688" r:id="rId17"/>
    <p:sldLayoutId id="2147483691" r:id="rId18"/>
    <p:sldLayoutId id="2147483687" r:id="rId19"/>
    <p:sldLayoutId id="2147483689" r:id="rId20"/>
  </p:sldLayoutIdLst>
  <p:hf hdr="0" ftr="0" dt="0"/>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2D2B48-5D03-46C1-BCFD-F9E288234A84}"/>
              </a:ext>
            </a:extLst>
          </p:cNvPr>
          <p:cNvSpPr>
            <a:spLocks noGrp="1"/>
          </p:cNvSpPr>
          <p:nvPr>
            <p:ph type="sldNum" sz="quarter" idx="12"/>
          </p:nvPr>
        </p:nvSpPr>
        <p:spPr/>
        <p:txBody>
          <a:bodyPr/>
          <a:lstStyle/>
          <a:p>
            <a:fld id="{AC98A37B-F232-4A8A-B51F-3EBDF9106B6D}" type="slidenum">
              <a:rPr lang="en-US" smtClean="0"/>
              <a:t>1</a:t>
            </a:fld>
            <a:endParaRPr lang="en-US"/>
          </a:p>
        </p:txBody>
      </p:sp>
      <p:sp>
        <p:nvSpPr>
          <p:cNvPr id="88" name="TextBox 87">
            <a:extLst>
              <a:ext uri="{FF2B5EF4-FFF2-40B4-BE49-F238E27FC236}">
                <a16:creationId xmlns:a16="http://schemas.microsoft.com/office/drawing/2014/main" id="{13F09B0A-B75E-447C-A901-C9754CA1CC47}"/>
              </a:ext>
            </a:extLst>
          </p:cNvPr>
          <p:cNvSpPr txBox="1"/>
          <p:nvPr/>
        </p:nvSpPr>
        <p:spPr>
          <a:xfrm>
            <a:off x="1717964" y="138545"/>
            <a:ext cx="9884101" cy="523220"/>
          </a:xfrm>
          <a:prstGeom prst="rect">
            <a:avLst/>
          </a:prstGeom>
          <a:noFill/>
        </p:spPr>
        <p:txBody>
          <a:bodyPr wrap="square" rtlCol="0">
            <a:spAutoFit/>
          </a:bodyPr>
          <a:lstStyle/>
          <a:p>
            <a:r>
              <a:rPr lang="en-US" sz="2800" b="1" dirty="0">
                <a:solidFill>
                  <a:schemeClr val="bg1"/>
                </a:solidFill>
              </a:rPr>
              <a:t>Arlington Career Center - Community Questions</a:t>
            </a:r>
          </a:p>
        </p:txBody>
      </p:sp>
      <p:sp>
        <p:nvSpPr>
          <p:cNvPr id="13" name="Content Placeholder 2">
            <a:extLst>
              <a:ext uri="{FF2B5EF4-FFF2-40B4-BE49-F238E27FC236}">
                <a16:creationId xmlns:a16="http://schemas.microsoft.com/office/drawing/2014/main" id="{85529992-B57F-4AF6-A3E3-92F73A4B736B}"/>
              </a:ext>
            </a:extLst>
          </p:cNvPr>
          <p:cNvSpPr txBox="1">
            <a:spLocks/>
          </p:cNvSpPr>
          <p:nvPr/>
        </p:nvSpPr>
        <p:spPr>
          <a:xfrm>
            <a:off x="4662150" y="4932609"/>
            <a:ext cx="6735654" cy="123943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i="1" dirty="0"/>
          </a:p>
          <a:p>
            <a:endParaRPr lang="en-US" sz="2000" i="1" dirty="0"/>
          </a:p>
          <a:p>
            <a:endParaRPr lang="en-US" sz="2000" i="1" dirty="0"/>
          </a:p>
          <a:p>
            <a:endParaRPr lang="en-US" sz="2000" i="1" dirty="0">
              <a:cs typeface="Calibri"/>
            </a:endParaRPr>
          </a:p>
        </p:txBody>
      </p:sp>
      <p:sp>
        <p:nvSpPr>
          <p:cNvPr id="49" name="Text Placeholder 2">
            <a:extLst>
              <a:ext uri="{FF2B5EF4-FFF2-40B4-BE49-F238E27FC236}">
                <a16:creationId xmlns:a16="http://schemas.microsoft.com/office/drawing/2014/main" id="{A4F3E8A5-2CD5-4ECE-BB56-202ADE9E815B}"/>
              </a:ext>
            </a:extLst>
          </p:cNvPr>
          <p:cNvSpPr txBox="1">
            <a:spLocks/>
          </p:cNvSpPr>
          <p:nvPr/>
        </p:nvSpPr>
        <p:spPr>
          <a:xfrm>
            <a:off x="269771" y="1100231"/>
            <a:ext cx="11539607" cy="2785969"/>
          </a:xfrm>
          <a:prstGeom prst="rect">
            <a:avLst/>
          </a:prstGeom>
        </p:spPr>
        <p:txBody>
          <a:bodyPr lIns="91440" tIns="45720" rIns="91440" bIns="45720" anchor="t"/>
          <a:lstStyle>
            <a:lvl1pPr marL="0">
              <a:defRPr>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b="1" dirty="0">
                <a:latin typeface="+mn-lt"/>
              </a:rPr>
              <a:t>Question:</a:t>
            </a:r>
          </a:p>
          <a:p>
            <a:r>
              <a:rPr lang="en-US" dirty="0">
                <a:latin typeface="+mn-lt"/>
              </a:rPr>
              <a:t>How many students are driving to the Career Center? </a:t>
            </a:r>
          </a:p>
          <a:p>
            <a:endParaRPr lang="en-US" dirty="0">
              <a:latin typeface="+mn-lt"/>
            </a:endParaRPr>
          </a:p>
          <a:p>
            <a:r>
              <a:rPr lang="en-US" b="1" dirty="0">
                <a:latin typeface="+mn-lt"/>
              </a:rPr>
              <a:t>Response: </a:t>
            </a:r>
          </a:p>
          <a:p>
            <a:r>
              <a:rPr lang="en-US" dirty="0">
                <a:latin typeface="+mn-lt"/>
              </a:rPr>
              <a:t>An estimate of the amount of students driving to the Career Center can be determined by multiplying the number of driving-age students with the percentage that drive (i.e., driving mode split). Based on the latest APS surveys, the percentage of driving age students at the Career Center that drive to school is 16%. APS has set a target goal of reducing this percentage to 12% in the future. Using this information, the existing number of students driving to the Career Center is between around 69 students, while the number of students expected to drive to the campus in the future, assuming a maximum site capacity, is between 64 and 83 students (depending on if the mode split target is met).</a:t>
            </a:r>
          </a:p>
          <a:p>
            <a:endParaRPr lang="en-US" kern="0" dirty="0">
              <a:latin typeface="+mn-lt"/>
            </a:endParaRPr>
          </a:p>
          <a:p>
            <a:endParaRPr lang="en-US" kern="0" dirty="0">
              <a:solidFill>
                <a:sysClr val="windowText" lastClr="000000"/>
              </a:solidFill>
              <a:latin typeface="+mn-lt"/>
            </a:endParaRPr>
          </a:p>
          <a:p>
            <a:endParaRPr lang="en-US" kern="0" dirty="0">
              <a:solidFill>
                <a:sysClr val="windowText" lastClr="000000"/>
              </a:solidFill>
              <a:latin typeface="+mn-lt"/>
            </a:endParaRPr>
          </a:p>
          <a:p>
            <a:endParaRPr lang="en-US" kern="0" dirty="0">
              <a:solidFill>
                <a:sysClr val="windowText" lastClr="000000"/>
              </a:solidFill>
              <a:latin typeface="+mn-lt"/>
            </a:endParaRPr>
          </a:p>
          <a:p>
            <a:endParaRPr lang="en-US" kern="0" dirty="0">
              <a:solidFill>
                <a:sysClr val="windowText" lastClr="000000"/>
              </a:solidFill>
              <a:latin typeface="+mn-lt"/>
            </a:endParaRPr>
          </a:p>
        </p:txBody>
      </p:sp>
      <p:graphicFrame>
        <p:nvGraphicFramePr>
          <p:cNvPr id="8" name="Table 3">
            <a:extLst>
              <a:ext uri="{FF2B5EF4-FFF2-40B4-BE49-F238E27FC236}">
                <a16:creationId xmlns:a16="http://schemas.microsoft.com/office/drawing/2014/main" id="{32776868-9F82-4BD7-8C89-B32D369B28D5}"/>
              </a:ext>
            </a:extLst>
          </p:cNvPr>
          <p:cNvGraphicFramePr>
            <a:graphicFrameLocks noGrp="1"/>
          </p:cNvGraphicFramePr>
          <p:nvPr>
            <p:extLst>
              <p:ext uri="{D42A27DB-BD31-4B8C-83A1-F6EECF244321}">
                <p14:modId xmlns:p14="http://schemas.microsoft.com/office/powerpoint/2010/main" val="1182186289"/>
              </p:ext>
            </p:extLst>
          </p:nvPr>
        </p:nvGraphicFramePr>
        <p:xfrm>
          <a:off x="331135" y="3996281"/>
          <a:ext cx="11416877" cy="1930400"/>
        </p:xfrm>
        <a:graphic>
          <a:graphicData uri="http://schemas.openxmlformats.org/drawingml/2006/table">
            <a:tbl>
              <a:tblPr firstRow="1" bandRow="1">
                <a:tableStyleId>{5C22544A-7EE6-4342-B048-85BDC9FD1C3A}</a:tableStyleId>
              </a:tblPr>
              <a:tblGrid>
                <a:gridCol w="1973580">
                  <a:extLst>
                    <a:ext uri="{9D8B030D-6E8A-4147-A177-3AD203B41FA5}">
                      <a16:colId xmlns:a16="http://schemas.microsoft.com/office/drawing/2014/main" val="2808555902"/>
                    </a:ext>
                  </a:extLst>
                </a:gridCol>
                <a:gridCol w="1707720">
                  <a:extLst>
                    <a:ext uri="{9D8B030D-6E8A-4147-A177-3AD203B41FA5}">
                      <a16:colId xmlns:a16="http://schemas.microsoft.com/office/drawing/2014/main" val="1416699380"/>
                    </a:ext>
                  </a:extLst>
                </a:gridCol>
                <a:gridCol w="1676400">
                  <a:extLst>
                    <a:ext uri="{9D8B030D-6E8A-4147-A177-3AD203B41FA5}">
                      <a16:colId xmlns:a16="http://schemas.microsoft.com/office/drawing/2014/main" val="3408106012"/>
                    </a:ext>
                  </a:extLst>
                </a:gridCol>
                <a:gridCol w="2133600">
                  <a:extLst>
                    <a:ext uri="{9D8B030D-6E8A-4147-A177-3AD203B41FA5}">
                      <a16:colId xmlns:a16="http://schemas.microsoft.com/office/drawing/2014/main" val="374574340"/>
                    </a:ext>
                  </a:extLst>
                </a:gridCol>
                <a:gridCol w="1676400">
                  <a:extLst>
                    <a:ext uri="{9D8B030D-6E8A-4147-A177-3AD203B41FA5}">
                      <a16:colId xmlns:a16="http://schemas.microsoft.com/office/drawing/2014/main" val="3650898678"/>
                    </a:ext>
                  </a:extLst>
                </a:gridCol>
                <a:gridCol w="2249177">
                  <a:extLst>
                    <a:ext uri="{9D8B030D-6E8A-4147-A177-3AD203B41FA5}">
                      <a16:colId xmlns:a16="http://schemas.microsoft.com/office/drawing/2014/main" val="3677761809"/>
                    </a:ext>
                  </a:extLst>
                </a:gridCol>
              </a:tblGrid>
              <a:tr h="370840">
                <a:tc rowSpan="2">
                  <a:txBody>
                    <a:bodyPr/>
                    <a:lstStyle/>
                    <a:p>
                      <a:pPr algn="ctr"/>
                      <a:r>
                        <a:rPr lang="en-US" dirty="0"/>
                        <a:t>Condition</a:t>
                      </a:r>
                    </a:p>
                  </a:txBody>
                  <a:tcPr anchor="ctr"/>
                </a:tc>
                <a:tc rowSpan="2">
                  <a:txBody>
                    <a:bodyPr/>
                    <a:lstStyle/>
                    <a:p>
                      <a:pPr algn="ctr"/>
                      <a:r>
                        <a:rPr lang="en-US" dirty="0"/>
                        <a:t>Estimated Number of Students (of driving age)</a:t>
                      </a:r>
                    </a:p>
                  </a:txBody>
                  <a:tcPr anchor="ctr"/>
                </a:tc>
                <a:tc gridSpan="2">
                  <a:txBody>
                    <a:bodyPr/>
                    <a:lstStyle/>
                    <a:p>
                      <a:pPr algn="ctr"/>
                      <a:r>
                        <a:rPr lang="en-US" dirty="0"/>
                        <a:t>Driving Mode Split</a:t>
                      </a:r>
                    </a:p>
                  </a:txBody>
                  <a:tcPr anchor="ctr"/>
                </a:tc>
                <a:tc hMerge="1">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Driving Mode Split (Based on TDM)</a:t>
                      </a:r>
                    </a:p>
                  </a:txBody>
                  <a:tcPr marL="0" marR="0" marT="0" marB="0" horzOverflow="overflow"/>
                </a:tc>
                <a:tc gridSpan="2">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t>Students Driving to the Campus</a:t>
                      </a:r>
                    </a:p>
                  </a:txBody>
                  <a:tcPr anchor="ctr"/>
                </a:tc>
                <a:tc hMerge="1">
                  <a: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a:p>
                  </a:txBody>
                  <a:tcPr marL="0" marR="0" marT="0" marB="0" horzOverflow="overflow"/>
                </a:tc>
                <a:extLst>
                  <a:ext uri="{0D108BD9-81ED-4DB2-BD59-A6C34878D82A}">
                    <a16:rowId xmlns:a16="http://schemas.microsoft.com/office/drawing/2014/main" val="2584583469"/>
                  </a:ext>
                </a:extLst>
              </a:tr>
              <a:tr h="370840">
                <a:tc vMerge="1">
                  <a:txBody>
                    <a:bodyPr/>
                    <a:lstStyle/>
                    <a:p>
                      <a:endParaRPr lang="en-US" dirty="0"/>
                    </a:p>
                  </a:txBody>
                  <a:tcPr marL="0" marR="0" marT="0" marB="0" horzOverflow="overflow"/>
                </a:tc>
                <a:tc vMerge="1">
                  <a:txBody>
                    <a:bodyPr/>
                    <a:lstStyle/>
                    <a:p>
                      <a:endParaRPr lang="en-US" dirty="0"/>
                    </a:p>
                  </a:txBody>
                  <a:tcPr marL="0" marR="0" marT="0" marB="0" horzOverflow="overflow"/>
                </a:tc>
                <a:tc>
                  <a:txBody>
                    <a:bodyPr/>
                    <a:lstStyle/>
                    <a:p>
                      <a:pPr algn="ctr"/>
                      <a:r>
                        <a:rPr lang="en-US" b="1" dirty="0">
                          <a:solidFill>
                            <a:schemeClr val="lt1"/>
                          </a:solidFill>
                          <a:latin typeface="+mn-lt"/>
                          <a:ea typeface="+mn-ea"/>
                          <a:cs typeface="+mn-cs"/>
                        </a:rPr>
                        <a:t>Base</a:t>
                      </a:r>
                      <a:r>
                        <a:rPr lang="en-US" b="1" dirty="0">
                          <a:solidFill>
                            <a:schemeClr val="bg1"/>
                          </a:solidFill>
                        </a:rPr>
                        <a:t> TDM </a:t>
                      </a:r>
                    </a:p>
                    <a:p>
                      <a:pPr algn="ctr"/>
                      <a:r>
                        <a:rPr lang="en-US" b="1" dirty="0">
                          <a:solidFill>
                            <a:schemeClr val="bg1"/>
                          </a:solidFill>
                        </a:rPr>
                        <a:t>(</a:t>
                      </a:r>
                      <a:r>
                        <a:rPr lang="en-US" b="1" dirty="0">
                          <a:solidFill>
                            <a:schemeClr val="bg1"/>
                          </a:solidFill>
                          <a:latin typeface="+mn-lt"/>
                          <a:ea typeface="+mn-ea"/>
                          <a:cs typeface="+mn-cs"/>
                        </a:rPr>
                        <a:t>2016</a:t>
                      </a:r>
                      <a:r>
                        <a:rPr lang="en-US" b="1" dirty="0">
                          <a:solidFill>
                            <a:schemeClr val="bg1"/>
                          </a:solidFill>
                        </a:rPr>
                        <a:t> APS GO!)</a:t>
                      </a:r>
                    </a:p>
                  </a:txBody>
                  <a:tcPr anchor="ctr">
                    <a:solidFill>
                      <a:schemeClr val="accent1"/>
                    </a:solidFill>
                  </a:tcPr>
                </a:tc>
                <a:tc>
                  <a:txBody>
                    <a:bodyPr/>
                    <a:lstStyle/>
                    <a:p>
                      <a:pPr algn="ctr"/>
                      <a:r>
                        <a:rPr lang="en-US" b="1" dirty="0">
                          <a:solidFill>
                            <a:schemeClr val="bg1"/>
                          </a:solidFill>
                        </a:rPr>
                        <a:t>Enhanced TDM (Mode Split Targets)</a:t>
                      </a:r>
                    </a:p>
                  </a:txBody>
                  <a:tcPr anchor="ctr">
                    <a:solidFill>
                      <a:schemeClr val="accent1"/>
                    </a:solidFill>
                  </a:tcPr>
                </a:tc>
                <a:tc>
                  <a:txBody>
                    <a:bodyPr/>
                    <a:lstStyle/>
                    <a:p>
                      <a:pPr algn="ctr"/>
                      <a:r>
                        <a:rPr lang="en-US" b="1" dirty="0">
                          <a:solidFill>
                            <a:schemeClr val="bg1"/>
                          </a:solidFill>
                        </a:rPr>
                        <a:t>Existing mode splits</a:t>
                      </a:r>
                    </a:p>
                  </a:txBody>
                  <a:tcPr anchor="ctr">
                    <a:solidFill>
                      <a:schemeClr val="accent1"/>
                    </a:solidFill>
                  </a:tcPr>
                </a:tc>
                <a:tc>
                  <a:txBody>
                    <a:bodyPr/>
                    <a:lstStyle/>
                    <a:p>
                      <a:pPr algn="ctr"/>
                      <a:r>
                        <a:rPr lang="en-US" b="1" dirty="0">
                          <a:solidFill>
                            <a:schemeClr val="bg1"/>
                          </a:solidFill>
                        </a:rPr>
                        <a:t>Mode Split Targets</a:t>
                      </a:r>
                    </a:p>
                  </a:txBody>
                  <a:tcPr anchor="ctr">
                    <a:solidFill>
                      <a:schemeClr val="accent1"/>
                    </a:solidFill>
                  </a:tcPr>
                </a:tc>
                <a:extLst>
                  <a:ext uri="{0D108BD9-81ED-4DB2-BD59-A6C34878D82A}">
                    <a16:rowId xmlns:a16="http://schemas.microsoft.com/office/drawing/2014/main" val="2621251544"/>
                  </a:ext>
                </a:extLst>
              </a:tr>
              <a:tr h="370840">
                <a:tc>
                  <a:txBody>
                    <a:bodyPr/>
                    <a:lstStyle/>
                    <a:p>
                      <a:pPr algn="ctr"/>
                      <a:r>
                        <a:rPr lang="en-US" dirty="0"/>
                        <a:t>Existing</a:t>
                      </a:r>
                    </a:p>
                  </a:txBody>
                  <a:tcPr/>
                </a:tc>
                <a:tc>
                  <a:txBody>
                    <a:bodyPr/>
                    <a:lstStyle/>
                    <a:p>
                      <a:pPr algn="ctr"/>
                      <a:r>
                        <a:rPr lang="en-US" dirty="0"/>
                        <a:t>430*</a:t>
                      </a:r>
                    </a:p>
                  </a:txBody>
                  <a:tcPr/>
                </a:tc>
                <a:tc>
                  <a:txBody>
                    <a:bodyPr/>
                    <a:lstStyle/>
                    <a:p>
                      <a:pPr algn="ctr"/>
                      <a:r>
                        <a:rPr lang="en-US" dirty="0"/>
                        <a:t>16%</a:t>
                      </a:r>
                    </a:p>
                  </a:txBody>
                  <a:tcPr/>
                </a:tc>
                <a:tc>
                  <a:txBody>
                    <a:bodyPr/>
                    <a:lstStyle/>
                    <a:p>
                      <a:pPr algn="ctr"/>
                      <a:r>
                        <a:rPr lang="en-US" dirty="0"/>
                        <a:t>---</a:t>
                      </a:r>
                    </a:p>
                  </a:txBody>
                  <a:tcPr/>
                </a:tc>
                <a:tc>
                  <a:txBody>
                    <a:bodyPr/>
                    <a:lstStyle/>
                    <a:p>
                      <a:pPr algn="ctr"/>
                      <a:r>
                        <a:rPr lang="en-US" dirty="0"/>
                        <a:t>69</a:t>
                      </a:r>
                    </a:p>
                  </a:txBody>
                  <a:tcPr/>
                </a:tc>
                <a:tc>
                  <a:txBody>
                    <a:bodyPr/>
                    <a:lstStyle/>
                    <a:p>
                      <a:pPr algn="ctr"/>
                      <a:r>
                        <a:rPr lang="en-US" dirty="0"/>
                        <a:t>---</a:t>
                      </a:r>
                    </a:p>
                  </a:txBody>
                  <a:tcPr/>
                </a:tc>
                <a:extLst>
                  <a:ext uri="{0D108BD9-81ED-4DB2-BD59-A6C34878D82A}">
                    <a16:rowId xmlns:a16="http://schemas.microsoft.com/office/drawing/2014/main" val="1001781592"/>
                  </a:ext>
                </a:extLst>
              </a:tr>
              <a:tr h="370840">
                <a:tc>
                  <a:txBody>
                    <a:bodyPr/>
                    <a:lstStyle/>
                    <a:p>
                      <a:pPr algn="ctr"/>
                      <a:r>
                        <a:rPr lang="en-US" dirty="0"/>
                        <a:t>Proposed Site Max</a:t>
                      </a:r>
                    </a:p>
                  </a:txBody>
                  <a:tcPr/>
                </a:tc>
                <a:tc>
                  <a:txBody>
                    <a:bodyPr/>
                    <a:lstStyle/>
                    <a:p>
                      <a:pPr algn="ctr"/>
                      <a:r>
                        <a:rPr lang="en-US" dirty="0"/>
                        <a:t>523**</a:t>
                      </a:r>
                    </a:p>
                  </a:txBody>
                  <a:tcPr/>
                </a:tc>
                <a:tc>
                  <a:txBody>
                    <a:bodyPr/>
                    <a:lstStyle/>
                    <a:p>
                      <a:pPr algn="ctr"/>
                      <a:r>
                        <a:rPr lang="en-US" dirty="0"/>
                        <a:t>16%</a:t>
                      </a:r>
                    </a:p>
                  </a:txBody>
                  <a:tcPr/>
                </a:tc>
                <a:tc>
                  <a:txBody>
                    <a:bodyPr/>
                    <a:lstStyle/>
                    <a:p>
                      <a:pPr algn="ctr"/>
                      <a:r>
                        <a:rPr lang="en-US" dirty="0"/>
                        <a:t>12%</a:t>
                      </a:r>
                    </a:p>
                  </a:txBody>
                  <a:tcPr/>
                </a:tc>
                <a:tc>
                  <a:txBody>
                    <a:bodyPr/>
                    <a:lstStyle/>
                    <a:p>
                      <a:pPr algn="ctr"/>
                      <a:r>
                        <a:rPr lang="en-US" dirty="0"/>
                        <a:t>84</a:t>
                      </a:r>
                    </a:p>
                  </a:txBody>
                  <a:tcPr/>
                </a:tc>
                <a:tc>
                  <a:txBody>
                    <a:bodyPr/>
                    <a:lstStyle/>
                    <a:p>
                      <a:pPr algn="ctr"/>
                      <a:r>
                        <a:rPr lang="en-US" dirty="0"/>
                        <a:t>63</a:t>
                      </a:r>
                    </a:p>
                  </a:txBody>
                  <a:tcPr/>
                </a:tc>
                <a:extLst>
                  <a:ext uri="{0D108BD9-81ED-4DB2-BD59-A6C34878D82A}">
                    <a16:rowId xmlns:a16="http://schemas.microsoft.com/office/drawing/2014/main" val="1961150369"/>
                  </a:ext>
                </a:extLst>
              </a:tr>
            </a:tbl>
          </a:graphicData>
        </a:graphic>
      </p:graphicFrame>
      <p:sp>
        <p:nvSpPr>
          <p:cNvPr id="9" name="TextBox 8">
            <a:extLst>
              <a:ext uri="{FF2B5EF4-FFF2-40B4-BE49-F238E27FC236}">
                <a16:creationId xmlns:a16="http://schemas.microsoft.com/office/drawing/2014/main" id="{9A87D2CE-FFE6-41B8-8D4D-B63D9D303108}"/>
              </a:ext>
            </a:extLst>
          </p:cNvPr>
          <p:cNvSpPr txBox="1"/>
          <p:nvPr/>
        </p:nvSpPr>
        <p:spPr>
          <a:xfrm>
            <a:off x="331134" y="5926681"/>
            <a:ext cx="9270065" cy="646331"/>
          </a:xfrm>
          <a:prstGeom prst="rect">
            <a:avLst/>
          </a:prstGeom>
          <a:noFill/>
        </p:spPr>
        <p:txBody>
          <a:bodyPr wrap="square">
            <a:spAutoFit/>
          </a:bodyPr>
          <a:lstStyle/>
          <a:p>
            <a:r>
              <a:rPr lang="en-US" sz="1800" kern="0" dirty="0">
                <a:solidFill>
                  <a:sysClr val="windowText" lastClr="000000"/>
                </a:solidFill>
                <a:latin typeface="+mn-lt"/>
              </a:rPr>
              <a:t>*</a:t>
            </a:r>
            <a:r>
              <a:rPr lang="en-US" sz="1800" i="1" kern="0" dirty="0">
                <a:solidFill>
                  <a:sysClr val="windowText" lastClr="000000"/>
                </a:solidFill>
                <a:latin typeface="+mn-lt"/>
              </a:rPr>
              <a:t>Based on September 2021 APS Monthly enrollment (11</a:t>
            </a:r>
            <a:r>
              <a:rPr lang="en-US" sz="1800" i="1" kern="0" baseline="30000" dirty="0">
                <a:solidFill>
                  <a:sysClr val="windowText" lastClr="000000"/>
                </a:solidFill>
                <a:latin typeface="+mn-lt"/>
              </a:rPr>
              <a:t>th</a:t>
            </a:r>
            <a:r>
              <a:rPr lang="en-US" sz="1800" i="1" kern="0" dirty="0">
                <a:solidFill>
                  <a:sysClr val="windowText" lastClr="000000"/>
                </a:solidFill>
                <a:latin typeface="+mn-lt"/>
              </a:rPr>
              <a:t> and 12</a:t>
            </a:r>
            <a:r>
              <a:rPr lang="en-US" sz="1800" i="1" kern="0" baseline="30000" dirty="0">
                <a:solidFill>
                  <a:sysClr val="windowText" lastClr="000000"/>
                </a:solidFill>
                <a:latin typeface="+mn-lt"/>
              </a:rPr>
              <a:t>th</a:t>
            </a:r>
            <a:r>
              <a:rPr lang="en-US" sz="1800" i="1" kern="0" dirty="0">
                <a:solidFill>
                  <a:sysClr val="windowText" lastClr="000000"/>
                </a:solidFill>
                <a:latin typeface="+mn-lt"/>
              </a:rPr>
              <a:t> grade students)</a:t>
            </a:r>
          </a:p>
          <a:p>
            <a:r>
              <a:rPr lang="en-US" sz="1800" i="1" kern="0" dirty="0">
                <a:solidFill>
                  <a:sysClr val="windowText" lastClr="000000"/>
                </a:solidFill>
                <a:latin typeface="+mn-lt"/>
              </a:rPr>
              <a:t>** Based on anticipated program enrollment </a:t>
            </a:r>
            <a:r>
              <a:rPr lang="en-US" i="1" kern="0" dirty="0">
                <a:solidFill>
                  <a:sysClr val="windowText" lastClr="000000"/>
                </a:solidFill>
              </a:rPr>
              <a:t>in </a:t>
            </a:r>
            <a:r>
              <a:rPr lang="en-US" sz="1800" i="1" kern="0" dirty="0">
                <a:solidFill>
                  <a:sysClr val="windowText" lastClr="000000"/>
                </a:solidFill>
                <a:latin typeface="+mn-lt"/>
              </a:rPr>
              <a:t>the </a:t>
            </a:r>
            <a:r>
              <a:rPr lang="en-US" i="1" kern="0" dirty="0">
                <a:solidFill>
                  <a:sysClr val="windowText" lastClr="000000"/>
                </a:solidFill>
              </a:rPr>
              <a:t>Ed Specs</a:t>
            </a:r>
            <a:endParaRPr lang="en-US" sz="1800" i="1" kern="0" dirty="0">
              <a:solidFill>
                <a:sysClr val="windowText" lastClr="000000"/>
              </a:solidFill>
              <a:latin typeface="+mn-lt"/>
            </a:endParaRPr>
          </a:p>
        </p:txBody>
      </p:sp>
    </p:spTree>
    <p:extLst>
      <p:ext uri="{BB962C8B-B14F-4D97-AF65-F5344CB8AC3E}">
        <p14:creationId xmlns:p14="http://schemas.microsoft.com/office/powerpoint/2010/main" val="3504281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2D2B48-5D03-46C1-BCFD-F9E288234A84}"/>
              </a:ext>
            </a:extLst>
          </p:cNvPr>
          <p:cNvSpPr>
            <a:spLocks noGrp="1"/>
          </p:cNvSpPr>
          <p:nvPr>
            <p:ph type="sldNum" sz="quarter" idx="12"/>
          </p:nvPr>
        </p:nvSpPr>
        <p:spPr>
          <a:xfrm>
            <a:off x="9461627" y="6970835"/>
            <a:ext cx="2743200" cy="188464"/>
          </a:xfrm>
        </p:spPr>
        <p:txBody>
          <a:bodyPr/>
          <a:lstStyle/>
          <a:p>
            <a:fld id="{AC98A37B-F232-4A8A-B51F-3EBDF9106B6D}" type="slidenum">
              <a:rPr lang="en-US" smtClean="0"/>
              <a:t>2</a:t>
            </a:fld>
            <a:endParaRPr lang="en-US"/>
          </a:p>
        </p:txBody>
      </p:sp>
      <p:sp>
        <p:nvSpPr>
          <p:cNvPr id="88" name="TextBox 87">
            <a:extLst>
              <a:ext uri="{FF2B5EF4-FFF2-40B4-BE49-F238E27FC236}">
                <a16:creationId xmlns:a16="http://schemas.microsoft.com/office/drawing/2014/main" id="{13F09B0A-B75E-447C-A901-C9754CA1CC47}"/>
              </a:ext>
            </a:extLst>
          </p:cNvPr>
          <p:cNvSpPr txBox="1"/>
          <p:nvPr/>
        </p:nvSpPr>
        <p:spPr>
          <a:xfrm>
            <a:off x="1717964" y="138545"/>
            <a:ext cx="9884101" cy="523220"/>
          </a:xfrm>
          <a:prstGeom prst="rect">
            <a:avLst/>
          </a:prstGeom>
          <a:noFill/>
        </p:spPr>
        <p:txBody>
          <a:bodyPr wrap="square" rtlCol="0">
            <a:spAutoFit/>
          </a:bodyPr>
          <a:lstStyle/>
          <a:p>
            <a:r>
              <a:rPr lang="en-US" sz="2800" b="1" dirty="0">
                <a:solidFill>
                  <a:schemeClr val="bg1"/>
                </a:solidFill>
              </a:rPr>
              <a:t>Arlington Career Center - Community Questions</a:t>
            </a:r>
          </a:p>
        </p:txBody>
      </p:sp>
      <p:sp>
        <p:nvSpPr>
          <p:cNvPr id="13" name="Content Placeholder 2">
            <a:extLst>
              <a:ext uri="{FF2B5EF4-FFF2-40B4-BE49-F238E27FC236}">
                <a16:creationId xmlns:a16="http://schemas.microsoft.com/office/drawing/2014/main" id="{85529992-B57F-4AF6-A3E3-92F73A4B736B}"/>
              </a:ext>
            </a:extLst>
          </p:cNvPr>
          <p:cNvSpPr txBox="1">
            <a:spLocks/>
          </p:cNvSpPr>
          <p:nvPr/>
        </p:nvSpPr>
        <p:spPr>
          <a:xfrm>
            <a:off x="4843082" y="5276202"/>
            <a:ext cx="6735654" cy="123943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i="1" dirty="0"/>
          </a:p>
          <a:p>
            <a:endParaRPr lang="en-US" sz="2000" i="1" dirty="0"/>
          </a:p>
          <a:p>
            <a:endParaRPr lang="en-US" sz="2000" i="1" dirty="0"/>
          </a:p>
          <a:p>
            <a:endParaRPr lang="en-US" sz="2000" i="1" dirty="0">
              <a:cs typeface="Calibri"/>
            </a:endParaRPr>
          </a:p>
        </p:txBody>
      </p:sp>
      <p:sp>
        <p:nvSpPr>
          <p:cNvPr id="49" name="Text Placeholder 2">
            <a:extLst>
              <a:ext uri="{FF2B5EF4-FFF2-40B4-BE49-F238E27FC236}">
                <a16:creationId xmlns:a16="http://schemas.microsoft.com/office/drawing/2014/main" id="{A4F3E8A5-2CD5-4ECE-BB56-202ADE9E815B}"/>
              </a:ext>
            </a:extLst>
          </p:cNvPr>
          <p:cNvSpPr txBox="1">
            <a:spLocks/>
          </p:cNvSpPr>
          <p:nvPr/>
        </p:nvSpPr>
        <p:spPr>
          <a:xfrm>
            <a:off x="269771" y="1100231"/>
            <a:ext cx="11539607" cy="2785969"/>
          </a:xfrm>
          <a:prstGeom prst="rect">
            <a:avLst/>
          </a:prstGeom>
        </p:spPr>
        <p:txBody>
          <a:bodyPr lIns="91440" tIns="45720" rIns="91440" bIns="45720" anchor="t"/>
          <a:lstStyle>
            <a:lvl1pPr marL="0">
              <a:defRPr>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US" kern="0" dirty="0">
              <a:latin typeface="+mn-lt"/>
            </a:endParaRPr>
          </a:p>
          <a:p>
            <a:endParaRPr lang="en-US" kern="0" dirty="0">
              <a:solidFill>
                <a:sysClr val="windowText" lastClr="000000"/>
              </a:solidFill>
              <a:latin typeface="+mn-lt"/>
            </a:endParaRPr>
          </a:p>
          <a:p>
            <a:endParaRPr lang="en-US" kern="0" dirty="0">
              <a:solidFill>
                <a:sysClr val="windowText" lastClr="000000"/>
              </a:solidFill>
              <a:latin typeface="+mn-lt"/>
            </a:endParaRPr>
          </a:p>
          <a:p>
            <a:endParaRPr lang="en-US" kern="0" dirty="0">
              <a:solidFill>
                <a:sysClr val="windowText" lastClr="000000"/>
              </a:solidFill>
              <a:latin typeface="+mn-lt"/>
            </a:endParaRPr>
          </a:p>
          <a:p>
            <a:endParaRPr lang="en-US" kern="0" dirty="0">
              <a:solidFill>
                <a:sysClr val="windowText" lastClr="000000"/>
              </a:solidFill>
              <a:latin typeface="+mn-lt"/>
            </a:endParaRPr>
          </a:p>
        </p:txBody>
      </p:sp>
      <p:sp>
        <p:nvSpPr>
          <p:cNvPr id="10" name="TextBox 9">
            <a:extLst>
              <a:ext uri="{FF2B5EF4-FFF2-40B4-BE49-F238E27FC236}">
                <a16:creationId xmlns:a16="http://schemas.microsoft.com/office/drawing/2014/main" id="{2C9C132D-BFBB-4DA9-97C6-0AE3C3392723}"/>
              </a:ext>
            </a:extLst>
          </p:cNvPr>
          <p:cNvSpPr txBox="1"/>
          <p:nvPr/>
        </p:nvSpPr>
        <p:spPr>
          <a:xfrm>
            <a:off x="152400" y="1066800"/>
            <a:ext cx="3429000" cy="4801314"/>
          </a:xfrm>
          <a:prstGeom prst="rect">
            <a:avLst/>
          </a:prstGeom>
          <a:noFill/>
        </p:spPr>
        <p:txBody>
          <a:bodyPr wrap="square">
            <a:spAutoFit/>
          </a:bodyPr>
          <a:lstStyle/>
          <a:p>
            <a:r>
              <a:rPr lang="en-US" b="1" dirty="0">
                <a:latin typeface="+mn-lt"/>
                <a:cs typeface="Arial" panose="020B0604020202020204" pitchFamily="34" charset="0"/>
              </a:rPr>
              <a:t>Question:</a:t>
            </a:r>
          </a:p>
          <a:p>
            <a:r>
              <a:rPr lang="en-US" dirty="0">
                <a:latin typeface="+mn-lt"/>
              </a:rPr>
              <a:t>How much unrestricted parking around the site is there? Does or will this include metered parking? Where are the 80 street parking spaces referenced in the presentation? </a:t>
            </a:r>
          </a:p>
          <a:p>
            <a:endParaRPr lang="en-US" dirty="0">
              <a:latin typeface="+mn-lt"/>
              <a:cs typeface="Arial" panose="020B0604020202020204" pitchFamily="34" charset="0"/>
            </a:endParaRPr>
          </a:p>
          <a:p>
            <a:r>
              <a:rPr lang="en-US" b="1" dirty="0">
                <a:latin typeface="+mn-lt"/>
              </a:rPr>
              <a:t>Response: </a:t>
            </a:r>
          </a:p>
          <a:p>
            <a:r>
              <a:rPr lang="en-US" dirty="0"/>
              <a:t>Directly adjacent to the Career Center, there are a total of 177 parking spaces: </a:t>
            </a:r>
            <a:r>
              <a:rPr lang="en-US" dirty="0">
                <a:latin typeface="+mn-lt"/>
              </a:rPr>
              <a:t>84 unrestricted, 30 time-restricted, 35 metered, and 13 residential permit parking spaces. There are 15 additional spaces with restrictions during arrival/dismissal. </a:t>
            </a:r>
          </a:p>
        </p:txBody>
      </p:sp>
      <p:pic>
        <p:nvPicPr>
          <p:cNvPr id="12" name="Picture 11">
            <a:extLst>
              <a:ext uri="{FF2B5EF4-FFF2-40B4-BE49-F238E27FC236}">
                <a16:creationId xmlns:a16="http://schemas.microsoft.com/office/drawing/2014/main" id="{D921BEB7-0DCD-4E9F-B0BB-936618C7DB1E}"/>
              </a:ext>
            </a:extLst>
          </p:cNvPr>
          <p:cNvPicPr>
            <a:picLocks noChangeAspect="1"/>
          </p:cNvPicPr>
          <p:nvPr/>
        </p:nvPicPr>
        <p:blipFill>
          <a:blip r:embed="rId3"/>
          <a:stretch>
            <a:fillRect/>
          </a:stretch>
        </p:blipFill>
        <p:spPr>
          <a:xfrm>
            <a:off x="3698771" y="1029393"/>
            <a:ext cx="8439150" cy="5562600"/>
          </a:xfrm>
          <a:prstGeom prst="rect">
            <a:avLst/>
          </a:prstGeom>
        </p:spPr>
      </p:pic>
      <p:pic>
        <p:nvPicPr>
          <p:cNvPr id="14" name="Picture 13">
            <a:extLst>
              <a:ext uri="{FF2B5EF4-FFF2-40B4-BE49-F238E27FC236}">
                <a16:creationId xmlns:a16="http://schemas.microsoft.com/office/drawing/2014/main" id="{FB4788B3-020B-4F12-8B72-131F97EF26D4}"/>
              </a:ext>
            </a:extLst>
          </p:cNvPr>
          <p:cNvPicPr>
            <a:picLocks noChangeAspect="1"/>
          </p:cNvPicPr>
          <p:nvPr/>
        </p:nvPicPr>
        <p:blipFill>
          <a:blip r:embed="rId4"/>
          <a:stretch>
            <a:fillRect/>
          </a:stretch>
        </p:blipFill>
        <p:spPr>
          <a:xfrm>
            <a:off x="3829069" y="5525193"/>
            <a:ext cx="1762063" cy="975346"/>
          </a:xfrm>
          <a:prstGeom prst="rect">
            <a:avLst/>
          </a:prstGeom>
        </p:spPr>
      </p:pic>
      <p:sp>
        <p:nvSpPr>
          <p:cNvPr id="15" name="TextBox 14">
            <a:extLst>
              <a:ext uri="{FF2B5EF4-FFF2-40B4-BE49-F238E27FC236}">
                <a16:creationId xmlns:a16="http://schemas.microsoft.com/office/drawing/2014/main" id="{2DA87B20-54E0-45F7-A18E-EAC560515D14}"/>
              </a:ext>
            </a:extLst>
          </p:cNvPr>
          <p:cNvSpPr txBox="1"/>
          <p:nvPr/>
        </p:nvSpPr>
        <p:spPr>
          <a:xfrm>
            <a:off x="10557167" y="5155861"/>
            <a:ext cx="418704" cy="369332"/>
          </a:xfrm>
          <a:prstGeom prst="rect">
            <a:avLst/>
          </a:prstGeom>
          <a:noFill/>
        </p:spPr>
        <p:txBody>
          <a:bodyPr wrap="none" rtlCol="0">
            <a:spAutoFit/>
          </a:bodyPr>
          <a:lstStyle/>
          <a:p>
            <a:r>
              <a:rPr lang="en-US" b="1" dirty="0"/>
              <a:t>11</a:t>
            </a:r>
          </a:p>
        </p:txBody>
      </p:sp>
      <p:sp>
        <p:nvSpPr>
          <p:cNvPr id="16" name="TextBox 15">
            <a:extLst>
              <a:ext uri="{FF2B5EF4-FFF2-40B4-BE49-F238E27FC236}">
                <a16:creationId xmlns:a16="http://schemas.microsoft.com/office/drawing/2014/main" id="{8D6E4DFE-F3D1-4F07-ADD2-B37BDD74CB7D}"/>
              </a:ext>
            </a:extLst>
          </p:cNvPr>
          <p:cNvSpPr txBox="1"/>
          <p:nvPr/>
        </p:nvSpPr>
        <p:spPr>
          <a:xfrm>
            <a:off x="7918346" y="5067993"/>
            <a:ext cx="301686" cy="369332"/>
          </a:xfrm>
          <a:prstGeom prst="rect">
            <a:avLst/>
          </a:prstGeom>
          <a:noFill/>
        </p:spPr>
        <p:txBody>
          <a:bodyPr wrap="none" rtlCol="0">
            <a:spAutoFit/>
          </a:bodyPr>
          <a:lstStyle/>
          <a:p>
            <a:r>
              <a:rPr lang="en-US" b="1" dirty="0"/>
              <a:t>7</a:t>
            </a:r>
          </a:p>
        </p:txBody>
      </p:sp>
      <p:sp>
        <p:nvSpPr>
          <p:cNvPr id="17" name="TextBox 16">
            <a:extLst>
              <a:ext uri="{FF2B5EF4-FFF2-40B4-BE49-F238E27FC236}">
                <a16:creationId xmlns:a16="http://schemas.microsoft.com/office/drawing/2014/main" id="{70313034-63AF-4B14-B51F-92A73B6D91EB}"/>
              </a:ext>
            </a:extLst>
          </p:cNvPr>
          <p:cNvSpPr txBox="1"/>
          <p:nvPr/>
        </p:nvSpPr>
        <p:spPr>
          <a:xfrm>
            <a:off x="6454610" y="5155861"/>
            <a:ext cx="301686" cy="369332"/>
          </a:xfrm>
          <a:prstGeom prst="rect">
            <a:avLst/>
          </a:prstGeom>
          <a:noFill/>
        </p:spPr>
        <p:txBody>
          <a:bodyPr wrap="none" rtlCol="0">
            <a:spAutoFit/>
          </a:bodyPr>
          <a:lstStyle/>
          <a:p>
            <a:r>
              <a:rPr lang="en-US" b="1" dirty="0"/>
              <a:t>5</a:t>
            </a:r>
          </a:p>
        </p:txBody>
      </p:sp>
      <p:sp>
        <p:nvSpPr>
          <p:cNvPr id="18" name="TextBox 17">
            <a:extLst>
              <a:ext uri="{FF2B5EF4-FFF2-40B4-BE49-F238E27FC236}">
                <a16:creationId xmlns:a16="http://schemas.microsoft.com/office/drawing/2014/main" id="{206F012C-D44B-4210-ABE5-2A6909DEFCE7}"/>
              </a:ext>
            </a:extLst>
          </p:cNvPr>
          <p:cNvSpPr txBox="1"/>
          <p:nvPr/>
        </p:nvSpPr>
        <p:spPr>
          <a:xfrm>
            <a:off x="5172428" y="1867593"/>
            <a:ext cx="301686" cy="369332"/>
          </a:xfrm>
          <a:prstGeom prst="rect">
            <a:avLst/>
          </a:prstGeom>
          <a:noFill/>
        </p:spPr>
        <p:txBody>
          <a:bodyPr wrap="none" rtlCol="0">
            <a:spAutoFit/>
          </a:bodyPr>
          <a:lstStyle/>
          <a:p>
            <a:r>
              <a:rPr lang="en-US" b="1" dirty="0"/>
              <a:t>9</a:t>
            </a:r>
          </a:p>
        </p:txBody>
      </p:sp>
      <p:sp>
        <p:nvSpPr>
          <p:cNvPr id="19" name="TextBox 18">
            <a:extLst>
              <a:ext uri="{FF2B5EF4-FFF2-40B4-BE49-F238E27FC236}">
                <a16:creationId xmlns:a16="http://schemas.microsoft.com/office/drawing/2014/main" id="{5D483A03-937F-497E-95DC-D89980F59311}"/>
              </a:ext>
            </a:extLst>
          </p:cNvPr>
          <p:cNvSpPr txBox="1"/>
          <p:nvPr/>
        </p:nvSpPr>
        <p:spPr>
          <a:xfrm>
            <a:off x="11309246" y="4089061"/>
            <a:ext cx="301686" cy="369332"/>
          </a:xfrm>
          <a:prstGeom prst="rect">
            <a:avLst/>
          </a:prstGeom>
          <a:noFill/>
        </p:spPr>
        <p:txBody>
          <a:bodyPr wrap="none" rtlCol="0">
            <a:spAutoFit/>
          </a:bodyPr>
          <a:lstStyle/>
          <a:p>
            <a:r>
              <a:rPr lang="en-US" b="1" dirty="0"/>
              <a:t>7</a:t>
            </a:r>
          </a:p>
        </p:txBody>
      </p:sp>
      <p:sp>
        <p:nvSpPr>
          <p:cNvPr id="20" name="TextBox 19">
            <a:extLst>
              <a:ext uri="{FF2B5EF4-FFF2-40B4-BE49-F238E27FC236}">
                <a16:creationId xmlns:a16="http://schemas.microsoft.com/office/drawing/2014/main" id="{BD48F200-FF2F-4A2E-A7F0-27E8C13F1026}"/>
              </a:ext>
            </a:extLst>
          </p:cNvPr>
          <p:cNvSpPr txBox="1"/>
          <p:nvPr/>
        </p:nvSpPr>
        <p:spPr>
          <a:xfrm>
            <a:off x="11461646" y="2488861"/>
            <a:ext cx="301686" cy="369332"/>
          </a:xfrm>
          <a:prstGeom prst="rect">
            <a:avLst/>
          </a:prstGeom>
          <a:noFill/>
        </p:spPr>
        <p:txBody>
          <a:bodyPr wrap="none" rtlCol="0">
            <a:spAutoFit/>
          </a:bodyPr>
          <a:lstStyle/>
          <a:p>
            <a:r>
              <a:rPr lang="en-US" b="1" dirty="0"/>
              <a:t>3</a:t>
            </a:r>
          </a:p>
        </p:txBody>
      </p:sp>
      <p:sp>
        <p:nvSpPr>
          <p:cNvPr id="21" name="TextBox 20">
            <a:extLst>
              <a:ext uri="{FF2B5EF4-FFF2-40B4-BE49-F238E27FC236}">
                <a16:creationId xmlns:a16="http://schemas.microsoft.com/office/drawing/2014/main" id="{B0005401-E92E-4795-B6FA-901A6EB50E69}"/>
              </a:ext>
            </a:extLst>
          </p:cNvPr>
          <p:cNvSpPr txBox="1"/>
          <p:nvPr/>
        </p:nvSpPr>
        <p:spPr>
          <a:xfrm>
            <a:off x="11534732" y="2934393"/>
            <a:ext cx="301686" cy="369332"/>
          </a:xfrm>
          <a:prstGeom prst="rect">
            <a:avLst/>
          </a:prstGeom>
          <a:noFill/>
        </p:spPr>
        <p:txBody>
          <a:bodyPr wrap="none" rtlCol="0">
            <a:spAutoFit/>
          </a:bodyPr>
          <a:lstStyle/>
          <a:p>
            <a:r>
              <a:rPr lang="en-US" b="1" dirty="0"/>
              <a:t>1</a:t>
            </a:r>
          </a:p>
        </p:txBody>
      </p:sp>
      <p:sp>
        <p:nvSpPr>
          <p:cNvPr id="22" name="TextBox 21">
            <a:extLst>
              <a:ext uri="{FF2B5EF4-FFF2-40B4-BE49-F238E27FC236}">
                <a16:creationId xmlns:a16="http://schemas.microsoft.com/office/drawing/2014/main" id="{223EA1CE-138C-4F48-A1C0-D0F76187E0AC}"/>
              </a:ext>
            </a:extLst>
          </p:cNvPr>
          <p:cNvSpPr txBox="1"/>
          <p:nvPr/>
        </p:nvSpPr>
        <p:spPr>
          <a:xfrm>
            <a:off x="11766446" y="4165261"/>
            <a:ext cx="301686" cy="369332"/>
          </a:xfrm>
          <a:prstGeom prst="rect">
            <a:avLst/>
          </a:prstGeom>
          <a:noFill/>
        </p:spPr>
        <p:txBody>
          <a:bodyPr wrap="none" rtlCol="0">
            <a:spAutoFit/>
          </a:bodyPr>
          <a:lstStyle/>
          <a:p>
            <a:r>
              <a:rPr lang="en-US" b="1" dirty="0"/>
              <a:t>4</a:t>
            </a:r>
          </a:p>
        </p:txBody>
      </p:sp>
      <p:sp>
        <p:nvSpPr>
          <p:cNvPr id="23" name="TextBox 22">
            <a:extLst>
              <a:ext uri="{FF2B5EF4-FFF2-40B4-BE49-F238E27FC236}">
                <a16:creationId xmlns:a16="http://schemas.microsoft.com/office/drawing/2014/main" id="{6E349E94-DD70-4FB8-97AC-0A5093221816}"/>
              </a:ext>
            </a:extLst>
          </p:cNvPr>
          <p:cNvSpPr txBox="1"/>
          <p:nvPr/>
        </p:nvSpPr>
        <p:spPr>
          <a:xfrm>
            <a:off x="11839532" y="4839393"/>
            <a:ext cx="301686" cy="369332"/>
          </a:xfrm>
          <a:prstGeom prst="rect">
            <a:avLst/>
          </a:prstGeom>
          <a:noFill/>
        </p:spPr>
        <p:txBody>
          <a:bodyPr wrap="none" rtlCol="0">
            <a:spAutoFit/>
          </a:bodyPr>
          <a:lstStyle/>
          <a:p>
            <a:r>
              <a:rPr lang="en-US" b="1" dirty="0"/>
              <a:t>3</a:t>
            </a:r>
          </a:p>
        </p:txBody>
      </p:sp>
      <p:sp>
        <p:nvSpPr>
          <p:cNvPr id="24" name="TextBox 23">
            <a:extLst>
              <a:ext uri="{FF2B5EF4-FFF2-40B4-BE49-F238E27FC236}">
                <a16:creationId xmlns:a16="http://schemas.microsoft.com/office/drawing/2014/main" id="{A847AE3E-12F8-4C26-81D2-C01E2413A4AC}"/>
              </a:ext>
            </a:extLst>
          </p:cNvPr>
          <p:cNvSpPr txBox="1"/>
          <p:nvPr/>
        </p:nvSpPr>
        <p:spPr>
          <a:xfrm>
            <a:off x="11082386" y="3011932"/>
            <a:ext cx="301686" cy="369332"/>
          </a:xfrm>
          <a:prstGeom prst="rect">
            <a:avLst/>
          </a:prstGeom>
          <a:noFill/>
        </p:spPr>
        <p:txBody>
          <a:bodyPr wrap="none" rtlCol="0">
            <a:spAutoFit/>
          </a:bodyPr>
          <a:lstStyle/>
          <a:p>
            <a:r>
              <a:rPr lang="en-US" b="1" dirty="0"/>
              <a:t>6</a:t>
            </a:r>
          </a:p>
        </p:txBody>
      </p:sp>
      <p:sp>
        <p:nvSpPr>
          <p:cNvPr id="25" name="TextBox 24">
            <a:extLst>
              <a:ext uri="{FF2B5EF4-FFF2-40B4-BE49-F238E27FC236}">
                <a16:creationId xmlns:a16="http://schemas.microsoft.com/office/drawing/2014/main" id="{B29E0156-2603-4314-9E94-3022BE176778}"/>
              </a:ext>
            </a:extLst>
          </p:cNvPr>
          <p:cNvSpPr txBox="1"/>
          <p:nvPr/>
        </p:nvSpPr>
        <p:spPr>
          <a:xfrm>
            <a:off x="10255481" y="1867593"/>
            <a:ext cx="301686" cy="369332"/>
          </a:xfrm>
          <a:prstGeom prst="rect">
            <a:avLst/>
          </a:prstGeom>
          <a:noFill/>
        </p:spPr>
        <p:txBody>
          <a:bodyPr wrap="none" rtlCol="0">
            <a:spAutoFit/>
          </a:bodyPr>
          <a:lstStyle/>
          <a:p>
            <a:r>
              <a:rPr lang="en-US" b="1" dirty="0"/>
              <a:t>4</a:t>
            </a:r>
          </a:p>
        </p:txBody>
      </p:sp>
      <p:sp>
        <p:nvSpPr>
          <p:cNvPr id="26" name="TextBox 25">
            <a:extLst>
              <a:ext uri="{FF2B5EF4-FFF2-40B4-BE49-F238E27FC236}">
                <a16:creationId xmlns:a16="http://schemas.microsoft.com/office/drawing/2014/main" id="{CE23A362-B0C2-4774-94DF-F0EF30A97DAF}"/>
              </a:ext>
            </a:extLst>
          </p:cNvPr>
          <p:cNvSpPr txBox="1"/>
          <p:nvPr/>
        </p:nvSpPr>
        <p:spPr>
          <a:xfrm>
            <a:off x="9744048" y="1867593"/>
            <a:ext cx="301686" cy="369332"/>
          </a:xfrm>
          <a:prstGeom prst="rect">
            <a:avLst/>
          </a:prstGeom>
          <a:noFill/>
        </p:spPr>
        <p:txBody>
          <a:bodyPr wrap="none" rtlCol="0">
            <a:spAutoFit/>
          </a:bodyPr>
          <a:lstStyle/>
          <a:p>
            <a:r>
              <a:rPr lang="en-US" b="1" dirty="0"/>
              <a:t>3</a:t>
            </a:r>
          </a:p>
        </p:txBody>
      </p:sp>
      <p:sp>
        <p:nvSpPr>
          <p:cNvPr id="27" name="TextBox 26">
            <a:extLst>
              <a:ext uri="{FF2B5EF4-FFF2-40B4-BE49-F238E27FC236}">
                <a16:creationId xmlns:a16="http://schemas.microsoft.com/office/drawing/2014/main" id="{CC459115-7EEA-4DEA-8AA6-262196E30DBF}"/>
              </a:ext>
            </a:extLst>
          </p:cNvPr>
          <p:cNvSpPr txBox="1"/>
          <p:nvPr/>
        </p:nvSpPr>
        <p:spPr>
          <a:xfrm>
            <a:off x="9023240" y="1867593"/>
            <a:ext cx="301686" cy="369332"/>
          </a:xfrm>
          <a:prstGeom prst="rect">
            <a:avLst/>
          </a:prstGeom>
          <a:noFill/>
        </p:spPr>
        <p:txBody>
          <a:bodyPr wrap="none" rtlCol="0">
            <a:spAutoFit/>
          </a:bodyPr>
          <a:lstStyle/>
          <a:p>
            <a:r>
              <a:rPr lang="en-US" b="1" dirty="0"/>
              <a:t>3</a:t>
            </a:r>
          </a:p>
        </p:txBody>
      </p:sp>
      <p:sp>
        <p:nvSpPr>
          <p:cNvPr id="28" name="TextBox 27">
            <a:extLst>
              <a:ext uri="{FF2B5EF4-FFF2-40B4-BE49-F238E27FC236}">
                <a16:creationId xmlns:a16="http://schemas.microsoft.com/office/drawing/2014/main" id="{D3CE1D34-F035-4D19-8A47-61CDEF8BA1C6}"/>
              </a:ext>
            </a:extLst>
          </p:cNvPr>
          <p:cNvSpPr txBox="1"/>
          <p:nvPr/>
        </p:nvSpPr>
        <p:spPr>
          <a:xfrm>
            <a:off x="7861608" y="1880809"/>
            <a:ext cx="418704" cy="369332"/>
          </a:xfrm>
          <a:prstGeom prst="rect">
            <a:avLst/>
          </a:prstGeom>
          <a:noFill/>
        </p:spPr>
        <p:txBody>
          <a:bodyPr wrap="none" rtlCol="0">
            <a:spAutoFit/>
          </a:bodyPr>
          <a:lstStyle/>
          <a:p>
            <a:r>
              <a:rPr lang="en-US" b="1" dirty="0"/>
              <a:t>12</a:t>
            </a:r>
          </a:p>
        </p:txBody>
      </p:sp>
      <p:sp>
        <p:nvSpPr>
          <p:cNvPr id="29" name="TextBox 28">
            <a:extLst>
              <a:ext uri="{FF2B5EF4-FFF2-40B4-BE49-F238E27FC236}">
                <a16:creationId xmlns:a16="http://schemas.microsoft.com/office/drawing/2014/main" id="{F0AB6472-9530-4419-A4F3-029BAAC1FE51}"/>
              </a:ext>
            </a:extLst>
          </p:cNvPr>
          <p:cNvSpPr txBox="1"/>
          <p:nvPr/>
        </p:nvSpPr>
        <p:spPr>
          <a:xfrm>
            <a:off x="9622267" y="1164308"/>
            <a:ext cx="418704" cy="369332"/>
          </a:xfrm>
          <a:prstGeom prst="rect">
            <a:avLst/>
          </a:prstGeom>
          <a:noFill/>
        </p:spPr>
        <p:txBody>
          <a:bodyPr wrap="none" rtlCol="0">
            <a:spAutoFit/>
          </a:bodyPr>
          <a:lstStyle/>
          <a:p>
            <a:r>
              <a:rPr lang="en-US" b="1" dirty="0"/>
              <a:t>10</a:t>
            </a:r>
          </a:p>
        </p:txBody>
      </p:sp>
      <p:sp>
        <p:nvSpPr>
          <p:cNvPr id="30" name="Right Brace 29">
            <a:extLst>
              <a:ext uri="{FF2B5EF4-FFF2-40B4-BE49-F238E27FC236}">
                <a16:creationId xmlns:a16="http://schemas.microsoft.com/office/drawing/2014/main" id="{6EC86A9D-0C36-427A-81D5-8036A960D62A}"/>
              </a:ext>
            </a:extLst>
          </p:cNvPr>
          <p:cNvSpPr/>
          <p:nvPr/>
        </p:nvSpPr>
        <p:spPr>
          <a:xfrm rot="16200000">
            <a:off x="9688146" y="789427"/>
            <a:ext cx="301686" cy="1637713"/>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FC08F503-E409-41E2-A573-9B0D79007F5F}"/>
              </a:ext>
            </a:extLst>
          </p:cNvPr>
          <p:cNvSpPr txBox="1"/>
          <p:nvPr/>
        </p:nvSpPr>
        <p:spPr>
          <a:xfrm>
            <a:off x="6162415" y="1900249"/>
            <a:ext cx="301686" cy="369332"/>
          </a:xfrm>
          <a:prstGeom prst="rect">
            <a:avLst/>
          </a:prstGeom>
          <a:noFill/>
        </p:spPr>
        <p:txBody>
          <a:bodyPr wrap="none" rtlCol="0">
            <a:spAutoFit/>
          </a:bodyPr>
          <a:lstStyle/>
          <a:p>
            <a:r>
              <a:rPr lang="en-US" b="1" dirty="0"/>
              <a:t>7</a:t>
            </a:r>
          </a:p>
        </p:txBody>
      </p:sp>
      <p:sp>
        <p:nvSpPr>
          <p:cNvPr id="32" name="TextBox 31">
            <a:extLst>
              <a:ext uri="{FF2B5EF4-FFF2-40B4-BE49-F238E27FC236}">
                <a16:creationId xmlns:a16="http://schemas.microsoft.com/office/drawing/2014/main" id="{7A1D85BF-2272-47A9-A1FE-6E1E08D7896B}"/>
              </a:ext>
            </a:extLst>
          </p:cNvPr>
          <p:cNvSpPr txBox="1"/>
          <p:nvPr/>
        </p:nvSpPr>
        <p:spPr>
          <a:xfrm>
            <a:off x="6997737" y="5828200"/>
            <a:ext cx="418704" cy="369332"/>
          </a:xfrm>
          <a:prstGeom prst="rect">
            <a:avLst/>
          </a:prstGeom>
          <a:noFill/>
        </p:spPr>
        <p:txBody>
          <a:bodyPr wrap="none" rtlCol="0">
            <a:spAutoFit/>
          </a:bodyPr>
          <a:lstStyle/>
          <a:p>
            <a:r>
              <a:rPr lang="en-US" b="1" dirty="0"/>
              <a:t>20</a:t>
            </a:r>
          </a:p>
        </p:txBody>
      </p:sp>
      <p:sp>
        <p:nvSpPr>
          <p:cNvPr id="33" name="TextBox 32">
            <a:extLst>
              <a:ext uri="{FF2B5EF4-FFF2-40B4-BE49-F238E27FC236}">
                <a16:creationId xmlns:a16="http://schemas.microsoft.com/office/drawing/2014/main" id="{23C67503-C666-4DD6-8AE2-44ABEDC32BC8}"/>
              </a:ext>
            </a:extLst>
          </p:cNvPr>
          <p:cNvSpPr txBox="1"/>
          <p:nvPr/>
        </p:nvSpPr>
        <p:spPr>
          <a:xfrm>
            <a:off x="10582628" y="5765461"/>
            <a:ext cx="418704" cy="369332"/>
          </a:xfrm>
          <a:prstGeom prst="rect">
            <a:avLst/>
          </a:prstGeom>
          <a:noFill/>
        </p:spPr>
        <p:txBody>
          <a:bodyPr wrap="square" rtlCol="0">
            <a:spAutoFit/>
          </a:bodyPr>
          <a:lstStyle/>
          <a:p>
            <a:r>
              <a:rPr lang="en-US" b="1" dirty="0"/>
              <a:t>14</a:t>
            </a:r>
          </a:p>
        </p:txBody>
      </p:sp>
      <p:sp>
        <p:nvSpPr>
          <p:cNvPr id="34" name="Left Brace 33">
            <a:extLst>
              <a:ext uri="{FF2B5EF4-FFF2-40B4-BE49-F238E27FC236}">
                <a16:creationId xmlns:a16="http://schemas.microsoft.com/office/drawing/2014/main" id="{B2B30138-B93E-48E6-9E19-B2CE6E856935}"/>
              </a:ext>
            </a:extLst>
          </p:cNvPr>
          <p:cNvSpPr/>
          <p:nvPr/>
        </p:nvSpPr>
        <p:spPr>
          <a:xfrm rot="20957463">
            <a:off x="4000436" y="2261241"/>
            <a:ext cx="412272" cy="2946377"/>
          </a:xfrm>
          <a:prstGeom prst="leftBrace">
            <a:avLst>
              <a:gd name="adj1" fmla="val 8333"/>
              <a:gd name="adj2" fmla="val 51729"/>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5" name="Right Brace 34">
            <a:extLst>
              <a:ext uri="{FF2B5EF4-FFF2-40B4-BE49-F238E27FC236}">
                <a16:creationId xmlns:a16="http://schemas.microsoft.com/office/drawing/2014/main" id="{413A7C47-008C-419E-A026-EEB89B8FE517}"/>
              </a:ext>
            </a:extLst>
          </p:cNvPr>
          <p:cNvSpPr/>
          <p:nvPr/>
        </p:nvSpPr>
        <p:spPr>
          <a:xfrm rot="20731743">
            <a:off x="4658695" y="2189710"/>
            <a:ext cx="523514" cy="303185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extBox 35">
            <a:extLst>
              <a:ext uri="{FF2B5EF4-FFF2-40B4-BE49-F238E27FC236}">
                <a16:creationId xmlns:a16="http://schemas.microsoft.com/office/drawing/2014/main" id="{3A7490EE-6072-426C-A329-8CE1BDCD2A51}"/>
              </a:ext>
            </a:extLst>
          </p:cNvPr>
          <p:cNvSpPr txBox="1"/>
          <p:nvPr/>
        </p:nvSpPr>
        <p:spPr>
          <a:xfrm rot="21201091">
            <a:off x="3686132" y="3631861"/>
            <a:ext cx="418704" cy="369332"/>
          </a:xfrm>
          <a:prstGeom prst="rect">
            <a:avLst/>
          </a:prstGeom>
          <a:noFill/>
        </p:spPr>
        <p:txBody>
          <a:bodyPr wrap="none" rtlCol="0">
            <a:spAutoFit/>
          </a:bodyPr>
          <a:lstStyle/>
          <a:p>
            <a:r>
              <a:rPr lang="en-US" b="1" dirty="0"/>
              <a:t>16</a:t>
            </a:r>
          </a:p>
        </p:txBody>
      </p:sp>
      <p:sp>
        <p:nvSpPr>
          <p:cNvPr id="37" name="TextBox 36">
            <a:extLst>
              <a:ext uri="{FF2B5EF4-FFF2-40B4-BE49-F238E27FC236}">
                <a16:creationId xmlns:a16="http://schemas.microsoft.com/office/drawing/2014/main" id="{1465D4C7-DECA-4C49-B57D-B496AA42C0B0}"/>
              </a:ext>
            </a:extLst>
          </p:cNvPr>
          <p:cNvSpPr txBox="1"/>
          <p:nvPr/>
        </p:nvSpPr>
        <p:spPr>
          <a:xfrm>
            <a:off x="5101838" y="3390136"/>
            <a:ext cx="418704" cy="369332"/>
          </a:xfrm>
          <a:prstGeom prst="rect">
            <a:avLst/>
          </a:prstGeom>
          <a:noFill/>
        </p:spPr>
        <p:txBody>
          <a:bodyPr wrap="none" rtlCol="0">
            <a:spAutoFit/>
          </a:bodyPr>
          <a:lstStyle/>
          <a:p>
            <a:r>
              <a:rPr lang="en-US" b="1" dirty="0"/>
              <a:t>19</a:t>
            </a:r>
          </a:p>
        </p:txBody>
      </p:sp>
      <p:sp>
        <p:nvSpPr>
          <p:cNvPr id="38" name="TextBox 37">
            <a:extLst>
              <a:ext uri="{FF2B5EF4-FFF2-40B4-BE49-F238E27FC236}">
                <a16:creationId xmlns:a16="http://schemas.microsoft.com/office/drawing/2014/main" id="{541FEB40-9889-4659-B952-99F3D06F9CCD}"/>
              </a:ext>
            </a:extLst>
          </p:cNvPr>
          <p:cNvSpPr txBox="1"/>
          <p:nvPr/>
        </p:nvSpPr>
        <p:spPr>
          <a:xfrm>
            <a:off x="6605453" y="1164308"/>
            <a:ext cx="418704" cy="369332"/>
          </a:xfrm>
          <a:prstGeom prst="rect">
            <a:avLst/>
          </a:prstGeom>
          <a:noFill/>
        </p:spPr>
        <p:txBody>
          <a:bodyPr wrap="square" rtlCol="0">
            <a:spAutoFit/>
          </a:bodyPr>
          <a:lstStyle/>
          <a:p>
            <a:r>
              <a:rPr lang="en-US" b="1" dirty="0"/>
              <a:t>13</a:t>
            </a:r>
          </a:p>
        </p:txBody>
      </p:sp>
      <p:sp>
        <p:nvSpPr>
          <p:cNvPr id="39" name="Right Brace 38">
            <a:extLst>
              <a:ext uri="{FF2B5EF4-FFF2-40B4-BE49-F238E27FC236}">
                <a16:creationId xmlns:a16="http://schemas.microsoft.com/office/drawing/2014/main" id="{71D88A5D-9219-4485-8070-1A9783748F98}"/>
              </a:ext>
            </a:extLst>
          </p:cNvPr>
          <p:cNvSpPr/>
          <p:nvPr/>
        </p:nvSpPr>
        <p:spPr>
          <a:xfrm rot="16200000">
            <a:off x="6690795" y="-417324"/>
            <a:ext cx="301686" cy="411480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43658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DC6F6B-5188-4E6D-BC7A-B08A65CB5C28}"/>
              </a:ext>
            </a:extLst>
          </p:cNvPr>
          <p:cNvPicPr>
            <a:picLocks noChangeAspect="1"/>
          </p:cNvPicPr>
          <p:nvPr/>
        </p:nvPicPr>
        <p:blipFill>
          <a:blip r:embed="rId3"/>
          <a:stretch>
            <a:fillRect/>
          </a:stretch>
        </p:blipFill>
        <p:spPr>
          <a:xfrm>
            <a:off x="3722277" y="1012901"/>
            <a:ext cx="8412480" cy="5554980"/>
          </a:xfrm>
          <a:prstGeom prst="rect">
            <a:avLst/>
          </a:prstGeom>
        </p:spPr>
      </p:pic>
      <p:sp>
        <p:nvSpPr>
          <p:cNvPr id="2" name="Slide Number Placeholder 1">
            <a:extLst>
              <a:ext uri="{FF2B5EF4-FFF2-40B4-BE49-F238E27FC236}">
                <a16:creationId xmlns:a16="http://schemas.microsoft.com/office/drawing/2014/main" id="{9D2D2B48-5D03-46C1-BCFD-F9E288234A84}"/>
              </a:ext>
            </a:extLst>
          </p:cNvPr>
          <p:cNvSpPr>
            <a:spLocks noGrp="1"/>
          </p:cNvSpPr>
          <p:nvPr>
            <p:ph type="sldNum" sz="quarter" idx="12"/>
          </p:nvPr>
        </p:nvSpPr>
        <p:spPr>
          <a:xfrm>
            <a:off x="9461627" y="6970835"/>
            <a:ext cx="2743200" cy="188464"/>
          </a:xfrm>
        </p:spPr>
        <p:txBody>
          <a:bodyPr/>
          <a:lstStyle/>
          <a:p>
            <a:fld id="{AC98A37B-F232-4A8A-B51F-3EBDF9106B6D}" type="slidenum">
              <a:rPr lang="en-US" smtClean="0"/>
              <a:t>3</a:t>
            </a:fld>
            <a:endParaRPr lang="en-US"/>
          </a:p>
        </p:txBody>
      </p:sp>
      <p:sp>
        <p:nvSpPr>
          <p:cNvPr id="88" name="TextBox 87">
            <a:extLst>
              <a:ext uri="{FF2B5EF4-FFF2-40B4-BE49-F238E27FC236}">
                <a16:creationId xmlns:a16="http://schemas.microsoft.com/office/drawing/2014/main" id="{13F09B0A-B75E-447C-A901-C9754CA1CC47}"/>
              </a:ext>
            </a:extLst>
          </p:cNvPr>
          <p:cNvSpPr txBox="1"/>
          <p:nvPr/>
        </p:nvSpPr>
        <p:spPr>
          <a:xfrm>
            <a:off x="1717964" y="138545"/>
            <a:ext cx="9884101" cy="523220"/>
          </a:xfrm>
          <a:prstGeom prst="rect">
            <a:avLst/>
          </a:prstGeom>
          <a:noFill/>
        </p:spPr>
        <p:txBody>
          <a:bodyPr wrap="square" rtlCol="0">
            <a:spAutoFit/>
          </a:bodyPr>
          <a:lstStyle/>
          <a:p>
            <a:r>
              <a:rPr lang="en-US" sz="2800" b="1" dirty="0">
                <a:solidFill>
                  <a:schemeClr val="bg1"/>
                </a:solidFill>
              </a:rPr>
              <a:t>Arlington Career Center - Community Questions</a:t>
            </a:r>
          </a:p>
        </p:txBody>
      </p:sp>
      <p:sp>
        <p:nvSpPr>
          <p:cNvPr id="13" name="Content Placeholder 2">
            <a:extLst>
              <a:ext uri="{FF2B5EF4-FFF2-40B4-BE49-F238E27FC236}">
                <a16:creationId xmlns:a16="http://schemas.microsoft.com/office/drawing/2014/main" id="{85529992-B57F-4AF6-A3E3-92F73A4B736B}"/>
              </a:ext>
            </a:extLst>
          </p:cNvPr>
          <p:cNvSpPr txBox="1">
            <a:spLocks/>
          </p:cNvSpPr>
          <p:nvPr/>
        </p:nvSpPr>
        <p:spPr>
          <a:xfrm>
            <a:off x="4843082" y="5276202"/>
            <a:ext cx="6735654" cy="123943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i="1" dirty="0"/>
          </a:p>
          <a:p>
            <a:endParaRPr lang="en-US" sz="2000" i="1" dirty="0"/>
          </a:p>
          <a:p>
            <a:endParaRPr lang="en-US" sz="2000" i="1" dirty="0"/>
          </a:p>
          <a:p>
            <a:endParaRPr lang="en-US" sz="2000" i="1" dirty="0">
              <a:cs typeface="Calibri"/>
            </a:endParaRPr>
          </a:p>
        </p:txBody>
      </p:sp>
      <p:sp>
        <p:nvSpPr>
          <p:cNvPr id="49" name="Text Placeholder 2">
            <a:extLst>
              <a:ext uri="{FF2B5EF4-FFF2-40B4-BE49-F238E27FC236}">
                <a16:creationId xmlns:a16="http://schemas.microsoft.com/office/drawing/2014/main" id="{A4F3E8A5-2CD5-4ECE-BB56-202ADE9E815B}"/>
              </a:ext>
            </a:extLst>
          </p:cNvPr>
          <p:cNvSpPr txBox="1">
            <a:spLocks/>
          </p:cNvSpPr>
          <p:nvPr/>
        </p:nvSpPr>
        <p:spPr>
          <a:xfrm>
            <a:off x="269771" y="1100231"/>
            <a:ext cx="11539607" cy="2785969"/>
          </a:xfrm>
          <a:prstGeom prst="rect">
            <a:avLst/>
          </a:prstGeom>
        </p:spPr>
        <p:txBody>
          <a:bodyPr lIns="91440" tIns="45720" rIns="91440" bIns="45720" anchor="t"/>
          <a:lstStyle>
            <a:lvl1pPr marL="0">
              <a:defRPr>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US" kern="0" dirty="0">
              <a:latin typeface="+mn-lt"/>
            </a:endParaRPr>
          </a:p>
          <a:p>
            <a:endParaRPr lang="en-US" kern="0" dirty="0">
              <a:solidFill>
                <a:sysClr val="windowText" lastClr="000000"/>
              </a:solidFill>
              <a:latin typeface="+mn-lt"/>
            </a:endParaRPr>
          </a:p>
          <a:p>
            <a:endParaRPr lang="en-US" kern="0" dirty="0">
              <a:solidFill>
                <a:sysClr val="windowText" lastClr="000000"/>
              </a:solidFill>
              <a:latin typeface="+mn-lt"/>
            </a:endParaRPr>
          </a:p>
          <a:p>
            <a:endParaRPr lang="en-US" kern="0" dirty="0">
              <a:solidFill>
                <a:sysClr val="windowText" lastClr="000000"/>
              </a:solidFill>
              <a:latin typeface="+mn-lt"/>
            </a:endParaRPr>
          </a:p>
          <a:p>
            <a:endParaRPr lang="en-US" kern="0" dirty="0">
              <a:solidFill>
                <a:sysClr val="windowText" lastClr="000000"/>
              </a:solidFill>
              <a:latin typeface="+mn-lt"/>
            </a:endParaRPr>
          </a:p>
        </p:txBody>
      </p:sp>
      <p:sp>
        <p:nvSpPr>
          <p:cNvPr id="10" name="TextBox 9">
            <a:extLst>
              <a:ext uri="{FF2B5EF4-FFF2-40B4-BE49-F238E27FC236}">
                <a16:creationId xmlns:a16="http://schemas.microsoft.com/office/drawing/2014/main" id="{2C9C132D-BFBB-4DA9-97C6-0AE3C3392723}"/>
              </a:ext>
            </a:extLst>
          </p:cNvPr>
          <p:cNvSpPr txBox="1"/>
          <p:nvPr/>
        </p:nvSpPr>
        <p:spPr>
          <a:xfrm>
            <a:off x="152400" y="1066800"/>
            <a:ext cx="3581400" cy="5355312"/>
          </a:xfrm>
          <a:prstGeom prst="rect">
            <a:avLst/>
          </a:prstGeom>
          <a:noFill/>
        </p:spPr>
        <p:txBody>
          <a:bodyPr wrap="square">
            <a:spAutoFit/>
          </a:bodyPr>
          <a:lstStyle/>
          <a:p>
            <a:r>
              <a:rPr lang="en-US" b="1" dirty="0">
                <a:latin typeface="+mn-lt"/>
                <a:cs typeface="Arial" panose="020B0604020202020204" pitchFamily="34" charset="0"/>
              </a:rPr>
              <a:t>Question:</a:t>
            </a:r>
          </a:p>
          <a:p>
            <a:r>
              <a:rPr lang="en-US" dirty="0">
                <a:latin typeface="+mn-lt"/>
              </a:rPr>
              <a:t>How much unrestricted parking around the site is there? Does or will this include metered parking? Where are the 80 street parking spaces referenced in the presentation? </a:t>
            </a:r>
          </a:p>
          <a:p>
            <a:endParaRPr lang="en-US" dirty="0">
              <a:latin typeface="+mn-lt"/>
              <a:cs typeface="Arial" panose="020B0604020202020204" pitchFamily="34" charset="0"/>
            </a:endParaRPr>
          </a:p>
          <a:p>
            <a:r>
              <a:rPr lang="en-US" b="1" dirty="0">
                <a:latin typeface="+mn-lt"/>
              </a:rPr>
              <a:t>Response (Continued): </a:t>
            </a:r>
          </a:p>
          <a:p>
            <a:r>
              <a:rPr lang="en-US" dirty="0">
                <a:latin typeface="+mn-lt"/>
              </a:rPr>
              <a:t>After the completion of the Complete </a:t>
            </a:r>
            <a:r>
              <a:rPr lang="en-US" dirty="0"/>
              <a:t>S</a:t>
            </a:r>
            <a:r>
              <a:rPr lang="en-US" dirty="0">
                <a:latin typeface="+mn-lt"/>
              </a:rPr>
              <a:t>treets project on S Walter Reed, the number of spaces will increase to approximately 191 total, with </a:t>
            </a:r>
            <a:r>
              <a:rPr lang="en-US" dirty="0"/>
              <a:t>178 non-permit spaces and 13 residential permit parking are expected. The County can change the management of the non-permit spaces may change in the future. </a:t>
            </a:r>
            <a:endParaRPr lang="en-US" dirty="0">
              <a:latin typeface="+mn-lt"/>
            </a:endParaRPr>
          </a:p>
        </p:txBody>
      </p:sp>
      <p:sp>
        <p:nvSpPr>
          <p:cNvPr id="15" name="TextBox 14">
            <a:extLst>
              <a:ext uri="{FF2B5EF4-FFF2-40B4-BE49-F238E27FC236}">
                <a16:creationId xmlns:a16="http://schemas.microsoft.com/office/drawing/2014/main" id="{2DA87B20-54E0-45F7-A18E-EAC560515D14}"/>
              </a:ext>
            </a:extLst>
          </p:cNvPr>
          <p:cNvSpPr txBox="1"/>
          <p:nvPr/>
        </p:nvSpPr>
        <p:spPr>
          <a:xfrm>
            <a:off x="10155039" y="4953000"/>
            <a:ext cx="418704" cy="369332"/>
          </a:xfrm>
          <a:prstGeom prst="rect">
            <a:avLst/>
          </a:prstGeom>
          <a:noFill/>
        </p:spPr>
        <p:txBody>
          <a:bodyPr wrap="none" rtlCol="0">
            <a:spAutoFit/>
          </a:bodyPr>
          <a:lstStyle/>
          <a:p>
            <a:r>
              <a:rPr lang="en-US" b="1" dirty="0"/>
              <a:t>12</a:t>
            </a:r>
          </a:p>
        </p:txBody>
      </p:sp>
      <p:sp>
        <p:nvSpPr>
          <p:cNvPr id="16" name="TextBox 15">
            <a:extLst>
              <a:ext uri="{FF2B5EF4-FFF2-40B4-BE49-F238E27FC236}">
                <a16:creationId xmlns:a16="http://schemas.microsoft.com/office/drawing/2014/main" id="{8D6E4DFE-F3D1-4F07-ADD2-B37BDD74CB7D}"/>
              </a:ext>
            </a:extLst>
          </p:cNvPr>
          <p:cNvSpPr txBox="1"/>
          <p:nvPr/>
        </p:nvSpPr>
        <p:spPr>
          <a:xfrm>
            <a:off x="8018133" y="4953207"/>
            <a:ext cx="301686" cy="369332"/>
          </a:xfrm>
          <a:prstGeom prst="rect">
            <a:avLst/>
          </a:prstGeom>
          <a:noFill/>
        </p:spPr>
        <p:txBody>
          <a:bodyPr wrap="none" rtlCol="0">
            <a:spAutoFit/>
          </a:bodyPr>
          <a:lstStyle/>
          <a:p>
            <a:r>
              <a:rPr lang="en-US" b="1" dirty="0"/>
              <a:t>7</a:t>
            </a:r>
          </a:p>
        </p:txBody>
      </p:sp>
      <p:sp>
        <p:nvSpPr>
          <p:cNvPr id="17" name="TextBox 16">
            <a:extLst>
              <a:ext uri="{FF2B5EF4-FFF2-40B4-BE49-F238E27FC236}">
                <a16:creationId xmlns:a16="http://schemas.microsoft.com/office/drawing/2014/main" id="{70313034-63AF-4B14-B51F-92A73B6D91EB}"/>
              </a:ext>
            </a:extLst>
          </p:cNvPr>
          <p:cNvSpPr txBox="1"/>
          <p:nvPr/>
        </p:nvSpPr>
        <p:spPr>
          <a:xfrm>
            <a:off x="6189731" y="4953207"/>
            <a:ext cx="418704" cy="369332"/>
          </a:xfrm>
          <a:prstGeom prst="rect">
            <a:avLst/>
          </a:prstGeom>
          <a:noFill/>
        </p:spPr>
        <p:txBody>
          <a:bodyPr wrap="none" rtlCol="0">
            <a:spAutoFit/>
          </a:bodyPr>
          <a:lstStyle/>
          <a:p>
            <a:r>
              <a:rPr lang="en-US" b="1" dirty="0"/>
              <a:t>11</a:t>
            </a:r>
          </a:p>
        </p:txBody>
      </p:sp>
      <p:sp>
        <p:nvSpPr>
          <p:cNvPr id="18" name="TextBox 17">
            <a:extLst>
              <a:ext uri="{FF2B5EF4-FFF2-40B4-BE49-F238E27FC236}">
                <a16:creationId xmlns:a16="http://schemas.microsoft.com/office/drawing/2014/main" id="{206F012C-D44B-4210-ABE5-2A6909DEFCE7}"/>
              </a:ext>
            </a:extLst>
          </p:cNvPr>
          <p:cNvSpPr txBox="1"/>
          <p:nvPr/>
        </p:nvSpPr>
        <p:spPr>
          <a:xfrm>
            <a:off x="4741509" y="1950402"/>
            <a:ext cx="301686" cy="369332"/>
          </a:xfrm>
          <a:prstGeom prst="rect">
            <a:avLst/>
          </a:prstGeom>
          <a:noFill/>
        </p:spPr>
        <p:txBody>
          <a:bodyPr wrap="none" rtlCol="0">
            <a:spAutoFit/>
          </a:bodyPr>
          <a:lstStyle/>
          <a:p>
            <a:r>
              <a:rPr lang="en-US" b="1" dirty="0"/>
              <a:t>3</a:t>
            </a:r>
          </a:p>
        </p:txBody>
      </p:sp>
      <p:sp>
        <p:nvSpPr>
          <p:cNvPr id="19" name="TextBox 18">
            <a:extLst>
              <a:ext uri="{FF2B5EF4-FFF2-40B4-BE49-F238E27FC236}">
                <a16:creationId xmlns:a16="http://schemas.microsoft.com/office/drawing/2014/main" id="{5D483A03-937F-497E-95DC-D89980F59311}"/>
              </a:ext>
            </a:extLst>
          </p:cNvPr>
          <p:cNvSpPr txBox="1"/>
          <p:nvPr/>
        </p:nvSpPr>
        <p:spPr>
          <a:xfrm>
            <a:off x="10984070" y="3914161"/>
            <a:ext cx="301686" cy="369332"/>
          </a:xfrm>
          <a:prstGeom prst="rect">
            <a:avLst/>
          </a:prstGeom>
          <a:noFill/>
        </p:spPr>
        <p:txBody>
          <a:bodyPr wrap="none" rtlCol="0">
            <a:spAutoFit/>
          </a:bodyPr>
          <a:lstStyle/>
          <a:p>
            <a:r>
              <a:rPr lang="en-US" b="1" dirty="0"/>
              <a:t>7</a:t>
            </a:r>
          </a:p>
        </p:txBody>
      </p:sp>
      <p:sp>
        <p:nvSpPr>
          <p:cNvPr id="20" name="TextBox 19">
            <a:extLst>
              <a:ext uri="{FF2B5EF4-FFF2-40B4-BE49-F238E27FC236}">
                <a16:creationId xmlns:a16="http://schemas.microsoft.com/office/drawing/2014/main" id="{BD48F200-FF2F-4A2E-A7F0-27E8C13F1026}"/>
              </a:ext>
            </a:extLst>
          </p:cNvPr>
          <p:cNvSpPr txBox="1"/>
          <p:nvPr/>
        </p:nvSpPr>
        <p:spPr>
          <a:xfrm>
            <a:off x="11159851" y="2481985"/>
            <a:ext cx="301686" cy="369332"/>
          </a:xfrm>
          <a:prstGeom prst="rect">
            <a:avLst/>
          </a:prstGeom>
          <a:noFill/>
        </p:spPr>
        <p:txBody>
          <a:bodyPr wrap="none" rtlCol="0">
            <a:spAutoFit/>
          </a:bodyPr>
          <a:lstStyle/>
          <a:p>
            <a:r>
              <a:rPr lang="en-US" b="1" dirty="0"/>
              <a:t>3</a:t>
            </a:r>
          </a:p>
        </p:txBody>
      </p:sp>
      <p:sp>
        <p:nvSpPr>
          <p:cNvPr id="21" name="TextBox 20">
            <a:extLst>
              <a:ext uri="{FF2B5EF4-FFF2-40B4-BE49-F238E27FC236}">
                <a16:creationId xmlns:a16="http://schemas.microsoft.com/office/drawing/2014/main" id="{B0005401-E92E-4795-B6FA-901A6EB50E69}"/>
              </a:ext>
            </a:extLst>
          </p:cNvPr>
          <p:cNvSpPr txBox="1"/>
          <p:nvPr/>
        </p:nvSpPr>
        <p:spPr>
          <a:xfrm>
            <a:off x="11274486" y="2831068"/>
            <a:ext cx="301686" cy="369332"/>
          </a:xfrm>
          <a:prstGeom prst="rect">
            <a:avLst/>
          </a:prstGeom>
          <a:noFill/>
        </p:spPr>
        <p:txBody>
          <a:bodyPr wrap="none" rtlCol="0">
            <a:spAutoFit/>
          </a:bodyPr>
          <a:lstStyle/>
          <a:p>
            <a:r>
              <a:rPr lang="en-US" b="1" dirty="0"/>
              <a:t>1</a:t>
            </a:r>
          </a:p>
        </p:txBody>
      </p:sp>
      <p:sp>
        <p:nvSpPr>
          <p:cNvPr id="22" name="TextBox 21">
            <a:extLst>
              <a:ext uri="{FF2B5EF4-FFF2-40B4-BE49-F238E27FC236}">
                <a16:creationId xmlns:a16="http://schemas.microsoft.com/office/drawing/2014/main" id="{223EA1CE-138C-4F48-A1C0-D0F76187E0AC}"/>
              </a:ext>
            </a:extLst>
          </p:cNvPr>
          <p:cNvSpPr txBox="1"/>
          <p:nvPr/>
        </p:nvSpPr>
        <p:spPr>
          <a:xfrm>
            <a:off x="11506200" y="4061936"/>
            <a:ext cx="301686" cy="369332"/>
          </a:xfrm>
          <a:prstGeom prst="rect">
            <a:avLst/>
          </a:prstGeom>
          <a:noFill/>
        </p:spPr>
        <p:txBody>
          <a:bodyPr wrap="none" rtlCol="0">
            <a:spAutoFit/>
          </a:bodyPr>
          <a:lstStyle/>
          <a:p>
            <a:r>
              <a:rPr lang="en-US" b="1" dirty="0"/>
              <a:t>4</a:t>
            </a:r>
          </a:p>
        </p:txBody>
      </p:sp>
      <p:sp>
        <p:nvSpPr>
          <p:cNvPr id="23" name="TextBox 22">
            <a:extLst>
              <a:ext uri="{FF2B5EF4-FFF2-40B4-BE49-F238E27FC236}">
                <a16:creationId xmlns:a16="http://schemas.microsoft.com/office/drawing/2014/main" id="{6E349E94-DD70-4FB8-97AC-0A5093221816}"/>
              </a:ext>
            </a:extLst>
          </p:cNvPr>
          <p:cNvSpPr txBox="1"/>
          <p:nvPr/>
        </p:nvSpPr>
        <p:spPr>
          <a:xfrm>
            <a:off x="11579286" y="4736068"/>
            <a:ext cx="301686" cy="369332"/>
          </a:xfrm>
          <a:prstGeom prst="rect">
            <a:avLst/>
          </a:prstGeom>
          <a:noFill/>
        </p:spPr>
        <p:txBody>
          <a:bodyPr wrap="none" rtlCol="0">
            <a:spAutoFit/>
          </a:bodyPr>
          <a:lstStyle/>
          <a:p>
            <a:r>
              <a:rPr lang="en-US" b="1" dirty="0"/>
              <a:t>3</a:t>
            </a:r>
          </a:p>
        </p:txBody>
      </p:sp>
      <p:sp>
        <p:nvSpPr>
          <p:cNvPr id="24" name="TextBox 23">
            <a:extLst>
              <a:ext uri="{FF2B5EF4-FFF2-40B4-BE49-F238E27FC236}">
                <a16:creationId xmlns:a16="http://schemas.microsoft.com/office/drawing/2014/main" id="{A847AE3E-12F8-4C26-81D2-C01E2413A4AC}"/>
              </a:ext>
            </a:extLst>
          </p:cNvPr>
          <p:cNvSpPr txBox="1"/>
          <p:nvPr/>
        </p:nvSpPr>
        <p:spPr>
          <a:xfrm>
            <a:off x="10833227" y="3020804"/>
            <a:ext cx="301686" cy="369332"/>
          </a:xfrm>
          <a:prstGeom prst="rect">
            <a:avLst/>
          </a:prstGeom>
          <a:noFill/>
        </p:spPr>
        <p:txBody>
          <a:bodyPr wrap="none" rtlCol="0">
            <a:spAutoFit/>
          </a:bodyPr>
          <a:lstStyle/>
          <a:p>
            <a:r>
              <a:rPr lang="en-US" b="1" dirty="0"/>
              <a:t>6</a:t>
            </a:r>
          </a:p>
        </p:txBody>
      </p:sp>
      <p:sp>
        <p:nvSpPr>
          <p:cNvPr id="25" name="TextBox 24">
            <a:extLst>
              <a:ext uri="{FF2B5EF4-FFF2-40B4-BE49-F238E27FC236}">
                <a16:creationId xmlns:a16="http://schemas.microsoft.com/office/drawing/2014/main" id="{B29E0156-2603-4314-9E94-3022BE176778}"/>
              </a:ext>
            </a:extLst>
          </p:cNvPr>
          <p:cNvSpPr txBox="1"/>
          <p:nvPr/>
        </p:nvSpPr>
        <p:spPr>
          <a:xfrm>
            <a:off x="10009275" y="1972100"/>
            <a:ext cx="301686" cy="369332"/>
          </a:xfrm>
          <a:prstGeom prst="rect">
            <a:avLst/>
          </a:prstGeom>
          <a:noFill/>
        </p:spPr>
        <p:txBody>
          <a:bodyPr wrap="none" rtlCol="0">
            <a:spAutoFit/>
          </a:bodyPr>
          <a:lstStyle/>
          <a:p>
            <a:r>
              <a:rPr lang="en-US" b="1" dirty="0"/>
              <a:t>7</a:t>
            </a:r>
          </a:p>
        </p:txBody>
      </p:sp>
      <p:sp>
        <p:nvSpPr>
          <p:cNvPr id="27" name="TextBox 26">
            <a:extLst>
              <a:ext uri="{FF2B5EF4-FFF2-40B4-BE49-F238E27FC236}">
                <a16:creationId xmlns:a16="http://schemas.microsoft.com/office/drawing/2014/main" id="{CC459115-7EEA-4DEA-8AA6-262196E30DBF}"/>
              </a:ext>
            </a:extLst>
          </p:cNvPr>
          <p:cNvSpPr txBox="1"/>
          <p:nvPr/>
        </p:nvSpPr>
        <p:spPr>
          <a:xfrm>
            <a:off x="8915130" y="1900130"/>
            <a:ext cx="301686" cy="369332"/>
          </a:xfrm>
          <a:prstGeom prst="rect">
            <a:avLst/>
          </a:prstGeom>
          <a:noFill/>
        </p:spPr>
        <p:txBody>
          <a:bodyPr wrap="none" rtlCol="0">
            <a:spAutoFit/>
          </a:bodyPr>
          <a:lstStyle/>
          <a:p>
            <a:r>
              <a:rPr lang="en-US" b="1" dirty="0"/>
              <a:t>3</a:t>
            </a:r>
          </a:p>
        </p:txBody>
      </p:sp>
      <p:sp>
        <p:nvSpPr>
          <p:cNvPr id="28" name="TextBox 27">
            <a:extLst>
              <a:ext uri="{FF2B5EF4-FFF2-40B4-BE49-F238E27FC236}">
                <a16:creationId xmlns:a16="http://schemas.microsoft.com/office/drawing/2014/main" id="{D3CE1D34-F035-4D19-8A47-61CDEF8BA1C6}"/>
              </a:ext>
            </a:extLst>
          </p:cNvPr>
          <p:cNvSpPr txBox="1"/>
          <p:nvPr/>
        </p:nvSpPr>
        <p:spPr>
          <a:xfrm>
            <a:off x="7718580" y="1913260"/>
            <a:ext cx="418704" cy="369332"/>
          </a:xfrm>
          <a:prstGeom prst="rect">
            <a:avLst/>
          </a:prstGeom>
          <a:noFill/>
        </p:spPr>
        <p:txBody>
          <a:bodyPr wrap="none" rtlCol="0">
            <a:spAutoFit/>
          </a:bodyPr>
          <a:lstStyle/>
          <a:p>
            <a:r>
              <a:rPr lang="en-US" b="1" dirty="0"/>
              <a:t>12</a:t>
            </a:r>
          </a:p>
        </p:txBody>
      </p:sp>
      <p:sp>
        <p:nvSpPr>
          <p:cNvPr id="29" name="TextBox 28">
            <a:extLst>
              <a:ext uri="{FF2B5EF4-FFF2-40B4-BE49-F238E27FC236}">
                <a16:creationId xmlns:a16="http://schemas.microsoft.com/office/drawing/2014/main" id="{F0AB6472-9530-4419-A4F3-029BAAC1FE51}"/>
              </a:ext>
            </a:extLst>
          </p:cNvPr>
          <p:cNvSpPr txBox="1"/>
          <p:nvPr/>
        </p:nvSpPr>
        <p:spPr>
          <a:xfrm>
            <a:off x="9461627" y="1154885"/>
            <a:ext cx="418704" cy="369332"/>
          </a:xfrm>
          <a:prstGeom prst="rect">
            <a:avLst/>
          </a:prstGeom>
          <a:noFill/>
        </p:spPr>
        <p:txBody>
          <a:bodyPr wrap="none" rtlCol="0">
            <a:spAutoFit/>
          </a:bodyPr>
          <a:lstStyle/>
          <a:p>
            <a:r>
              <a:rPr lang="en-US" b="1" dirty="0"/>
              <a:t>10</a:t>
            </a:r>
          </a:p>
        </p:txBody>
      </p:sp>
      <p:sp>
        <p:nvSpPr>
          <p:cNvPr id="30" name="Right Brace 29">
            <a:extLst>
              <a:ext uri="{FF2B5EF4-FFF2-40B4-BE49-F238E27FC236}">
                <a16:creationId xmlns:a16="http://schemas.microsoft.com/office/drawing/2014/main" id="{6EC86A9D-0C36-427A-81D5-8036A960D62A}"/>
              </a:ext>
            </a:extLst>
          </p:cNvPr>
          <p:cNvSpPr/>
          <p:nvPr/>
        </p:nvSpPr>
        <p:spPr>
          <a:xfrm rot="16200000">
            <a:off x="9507214" y="789427"/>
            <a:ext cx="301686" cy="1637713"/>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FC08F503-E409-41E2-A573-9B0D79007F5F}"/>
              </a:ext>
            </a:extLst>
          </p:cNvPr>
          <p:cNvSpPr txBox="1"/>
          <p:nvPr/>
        </p:nvSpPr>
        <p:spPr>
          <a:xfrm>
            <a:off x="6080821" y="1933910"/>
            <a:ext cx="301686" cy="369332"/>
          </a:xfrm>
          <a:prstGeom prst="rect">
            <a:avLst/>
          </a:prstGeom>
          <a:noFill/>
        </p:spPr>
        <p:txBody>
          <a:bodyPr wrap="none" rtlCol="0">
            <a:spAutoFit/>
          </a:bodyPr>
          <a:lstStyle/>
          <a:p>
            <a:r>
              <a:rPr lang="en-US" b="1" dirty="0"/>
              <a:t>7</a:t>
            </a:r>
          </a:p>
        </p:txBody>
      </p:sp>
      <p:sp>
        <p:nvSpPr>
          <p:cNvPr id="32" name="TextBox 31">
            <a:extLst>
              <a:ext uri="{FF2B5EF4-FFF2-40B4-BE49-F238E27FC236}">
                <a16:creationId xmlns:a16="http://schemas.microsoft.com/office/drawing/2014/main" id="{7A1D85BF-2272-47A9-A1FE-6E1E08D7896B}"/>
              </a:ext>
            </a:extLst>
          </p:cNvPr>
          <p:cNvSpPr txBox="1"/>
          <p:nvPr/>
        </p:nvSpPr>
        <p:spPr>
          <a:xfrm>
            <a:off x="7003375" y="5518265"/>
            <a:ext cx="418704" cy="369332"/>
          </a:xfrm>
          <a:prstGeom prst="rect">
            <a:avLst/>
          </a:prstGeom>
          <a:noFill/>
        </p:spPr>
        <p:txBody>
          <a:bodyPr wrap="none" rtlCol="0">
            <a:spAutoFit/>
          </a:bodyPr>
          <a:lstStyle/>
          <a:p>
            <a:r>
              <a:rPr lang="en-US" b="1" dirty="0"/>
              <a:t>22</a:t>
            </a:r>
          </a:p>
        </p:txBody>
      </p:sp>
      <p:sp>
        <p:nvSpPr>
          <p:cNvPr id="33" name="TextBox 32">
            <a:extLst>
              <a:ext uri="{FF2B5EF4-FFF2-40B4-BE49-F238E27FC236}">
                <a16:creationId xmlns:a16="http://schemas.microsoft.com/office/drawing/2014/main" id="{23C67503-C666-4DD6-8AE2-44ABEDC32BC8}"/>
              </a:ext>
            </a:extLst>
          </p:cNvPr>
          <p:cNvSpPr txBox="1"/>
          <p:nvPr/>
        </p:nvSpPr>
        <p:spPr>
          <a:xfrm>
            <a:off x="10138463" y="5486400"/>
            <a:ext cx="418704" cy="369332"/>
          </a:xfrm>
          <a:prstGeom prst="rect">
            <a:avLst/>
          </a:prstGeom>
          <a:noFill/>
        </p:spPr>
        <p:txBody>
          <a:bodyPr wrap="square" rtlCol="0">
            <a:spAutoFit/>
          </a:bodyPr>
          <a:lstStyle/>
          <a:p>
            <a:r>
              <a:rPr lang="en-US" b="1" dirty="0"/>
              <a:t>14</a:t>
            </a:r>
          </a:p>
        </p:txBody>
      </p:sp>
      <p:sp>
        <p:nvSpPr>
          <p:cNvPr id="34" name="Left Brace 33">
            <a:extLst>
              <a:ext uri="{FF2B5EF4-FFF2-40B4-BE49-F238E27FC236}">
                <a16:creationId xmlns:a16="http://schemas.microsoft.com/office/drawing/2014/main" id="{B2B30138-B93E-48E6-9E19-B2CE6E856935}"/>
              </a:ext>
            </a:extLst>
          </p:cNvPr>
          <p:cNvSpPr/>
          <p:nvPr/>
        </p:nvSpPr>
        <p:spPr>
          <a:xfrm rot="20957463">
            <a:off x="4000436" y="2261241"/>
            <a:ext cx="412272" cy="2946377"/>
          </a:xfrm>
          <a:prstGeom prst="leftBrace">
            <a:avLst>
              <a:gd name="adj1" fmla="val 8333"/>
              <a:gd name="adj2" fmla="val 51729"/>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5" name="Right Brace 34">
            <a:extLst>
              <a:ext uri="{FF2B5EF4-FFF2-40B4-BE49-F238E27FC236}">
                <a16:creationId xmlns:a16="http://schemas.microsoft.com/office/drawing/2014/main" id="{413A7C47-008C-419E-A026-EEB89B8FE517}"/>
              </a:ext>
            </a:extLst>
          </p:cNvPr>
          <p:cNvSpPr/>
          <p:nvPr/>
        </p:nvSpPr>
        <p:spPr>
          <a:xfrm rot="20731743">
            <a:off x="4658695" y="2189710"/>
            <a:ext cx="523514" cy="303185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extBox 35">
            <a:extLst>
              <a:ext uri="{FF2B5EF4-FFF2-40B4-BE49-F238E27FC236}">
                <a16:creationId xmlns:a16="http://schemas.microsoft.com/office/drawing/2014/main" id="{3A7490EE-6072-426C-A329-8CE1BDCD2A51}"/>
              </a:ext>
            </a:extLst>
          </p:cNvPr>
          <p:cNvSpPr txBox="1"/>
          <p:nvPr/>
        </p:nvSpPr>
        <p:spPr>
          <a:xfrm rot="21201091">
            <a:off x="3686132" y="3631861"/>
            <a:ext cx="418704" cy="369332"/>
          </a:xfrm>
          <a:prstGeom prst="rect">
            <a:avLst/>
          </a:prstGeom>
          <a:noFill/>
        </p:spPr>
        <p:txBody>
          <a:bodyPr wrap="none" rtlCol="0">
            <a:spAutoFit/>
          </a:bodyPr>
          <a:lstStyle/>
          <a:p>
            <a:r>
              <a:rPr lang="en-US" b="1" dirty="0"/>
              <a:t>16</a:t>
            </a:r>
          </a:p>
        </p:txBody>
      </p:sp>
      <p:sp>
        <p:nvSpPr>
          <p:cNvPr id="37" name="TextBox 36">
            <a:extLst>
              <a:ext uri="{FF2B5EF4-FFF2-40B4-BE49-F238E27FC236}">
                <a16:creationId xmlns:a16="http://schemas.microsoft.com/office/drawing/2014/main" id="{1465D4C7-DECA-4C49-B57D-B496AA42C0B0}"/>
              </a:ext>
            </a:extLst>
          </p:cNvPr>
          <p:cNvSpPr txBox="1"/>
          <p:nvPr/>
        </p:nvSpPr>
        <p:spPr>
          <a:xfrm>
            <a:off x="5101838" y="3390136"/>
            <a:ext cx="418704" cy="369332"/>
          </a:xfrm>
          <a:prstGeom prst="rect">
            <a:avLst/>
          </a:prstGeom>
          <a:noFill/>
        </p:spPr>
        <p:txBody>
          <a:bodyPr wrap="none" rtlCol="0">
            <a:spAutoFit/>
          </a:bodyPr>
          <a:lstStyle/>
          <a:p>
            <a:r>
              <a:rPr lang="en-US" b="1" dirty="0"/>
              <a:t>17</a:t>
            </a:r>
          </a:p>
        </p:txBody>
      </p:sp>
      <p:sp>
        <p:nvSpPr>
          <p:cNvPr id="38" name="TextBox 37">
            <a:extLst>
              <a:ext uri="{FF2B5EF4-FFF2-40B4-BE49-F238E27FC236}">
                <a16:creationId xmlns:a16="http://schemas.microsoft.com/office/drawing/2014/main" id="{541FEB40-9889-4659-B952-99F3D06F9CCD}"/>
              </a:ext>
            </a:extLst>
          </p:cNvPr>
          <p:cNvSpPr txBox="1"/>
          <p:nvPr/>
        </p:nvSpPr>
        <p:spPr>
          <a:xfrm>
            <a:off x="6605453" y="1164308"/>
            <a:ext cx="418704" cy="369332"/>
          </a:xfrm>
          <a:prstGeom prst="rect">
            <a:avLst/>
          </a:prstGeom>
          <a:noFill/>
        </p:spPr>
        <p:txBody>
          <a:bodyPr wrap="square" rtlCol="0">
            <a:spAutoFit/>
          </a:bodyPr>
          <a:lstStyle/>
          <a:p>
            <a:r>
              <a:rPr lang="en-US" b="1" dirty="0"/>
              <a:t>13</a:t>
            </a:r>
          </a:p>
        </p:txBody>
      </p:sp>
      <p:sp>
        <p:nvSpPr>
          <p:cNvPr id="39" name="Right Brace 38">
            <a:extLst>
              <a:ext uri="{FF2B5EF4-FFF2-40B4-BE49-F238E27FC236}">
                <a16:creationId xmlns:a16="http://schemas.microsoft.com/office/drawing/2014/main" id="{71D88A5D-9219-4485-8070-1A9783748F98}"/>
              </a:ext>
            </a:extLst>
          </p:cNvPr>
          <p:cNvSpPr/>
          <p:nvPr/>
        </p:nvSpPr>
        <p:spPr>
          <a:xfrm rot="16200000">
            <a:off x="6601039" y="-311205"/>
            <a:ext cx="301686" cy="3902563"/>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pic>
        <p:nvPicPr>
          <p:cNvPr id="8" name="Picture 7">
            <a:extLst>
              <a:ext uri="{FF2B5EF4-FFF2-40B4-BE49-F238E27FC236}">
                <a16:creationId xmlns:a16="http://schemas.microsoft.com/office/drawing/2014/main" id="{21C3B436-C863-4DB6-A208-553205AACE30}"/>
              </a:ext>
            </a:extLst>
          </p:cNvPr>
          <p:cNvPicPr>
            <a:picLocks noChangeAspect="1"/>
          </p:cNvPicPr>
          <p:nvPr/>
        </p:nvPicPr>
        <p:blipFill>
          <a:blip r:embed="rId4"/>
          <a:stretch>
            <a:fillRect/>
          </a:stretch>
        </p:blipFill>
        <p:spPr>
          <a:xfrm>
            <a:off x="3770164" y="5757769"/>
            <a:ext cx="2021036" cy="711811"/>
          </a:xfrm>
          <a:prstGeom prst="rect">
            <a:avLst/>
          </a:prstGeom>
        </p:spPr>
      </p:pic>
    </p:spTree>
    <p:extLst>
      <p:ext uri="{BB962C8B-B14F-4D97-AF65-F5344CB8AC3E}">
        <p14:creationId xmlns:p14="http://schemas.microsoft.com/office/powerpoint/2010/main" val="582354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2D2B48-5D03-46C1-BCFD-F9E288234A84}"/>
              </a:ext>
            </a:extLst>
          </p:cNvPr>
          <p:cNvSpPr>
            <a:spLocks noGrp="1"/>
          </p:cNvSpPr>
          <p:nvPr>
            <p:ph type="sldNum" sz="quarter" idx="12"/>
          </p:nvPr>
        </p:nvSpPr>
        <p:spPr/>
        <p:txBody>
          <a:bodyPr/>
          <a:lstStyle/>
          <a:p>
            <a:fld id="{AC98A37B-F232-4A8A-B51F-3EBDF9106B6D}" type="slidenum">
              <a:rPr lang="en-US" smtClean="0"/>
              <a:t>4</a:t>
            </a:fld>
            <a:endParaRPr lang="en-US"/>
          </a:p>
        </p:txBody>
      </p:sp>
      <p:sp>
        <p:nvSpPr>
          <p:cNvPr id="88" name="TextBox 87">
            <a:extLst>
              <a:ext uri="{FF2B5EF4-FFF2-40B4-BE49-F238E27FC236}">
                <a16:creationId xmlns:a16="http://schemas.microsoft.com/office/drawing/2014/main" id="{13F09B0A-B75E-447C-A901-C9754CA1CC47}"/>
              </a:ext>
            </a:extLst>
          </p:cNvPr>
          <p:cNvSpPr txBox="1"/>
          <p:nvPr/>
        </p:nvSpPr>
        <p:spPr>
          <a:xfrm>
            <a:off x="1717964" y="138545"/>
            <a:ext cx="9884101" cy="523220"/>
          </a:xfrm>
          <a:prstGeom prst="rect">
            <a:avLst/>
          </a:prstGeom>
          <a:noFill/>
        </p:spPr>
        <p:txBody>
          <a:bodyPr wrap="square" rtlCol="0">
            <a:spAutoFit/>
          </a:bodyPr>
          <a:lstStyle/>
          <a:p>
            <a:r>
              <a:rPr lang="en-US" sz="2800" b="1" dirty="0">
                <a:solidFill>
                  <a:schemeClr val="bg1"/>
                </a:solidFill>
              </a:rPr>
              <a:t>Arlington Career Center - Community Questions</a:t>
            </a:r>
          </a:p>
        </p:txBody>
      </p:sp>
      <p:sp>
        <p:nvSpPr>
          <p:cNvPr id="13" name="Content Placeholder 2">
            <a:extLst>
              <a:ext uri="{FF2B5EF4-FFF2-40B4-BE49-F238E27FC236}">
                <a16:creationId xmlns:a16="http://schemas.microsoft.com/office/drawing/2014/main" id="{85529992-B57F-4AF6-A3E3-92F73A4B736B}"/>
              </a:ext>
            </a:extLst>
          </p:cNvPr>
          <p:cNvSpPr txBox="1">
            <a:spLocks/>
          </p:cNvSpPr>
          <p:nvPr/>
        </p:nvSpPr>
        <p:spPr>
          <a:xfrm>
            <a:off x="4662150" y="4932609"/>
            <a:ext cx="6735654" cy="123943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i="1" dirty="0"/>
          </a:p>
          <a:p>
            <a:endParaRPr lang="en-US" sz="2000" i="1" dirty="0"/>
          </a:p>
          <a:p>
            <a:endParaRPr lang="en-US" sz="2000" i="1" dirty="0"/>
          </a:p>
          <a:p>
            <a:endParaRPr lang="en-US" sz="2000" i="1" dirty="0">
              <a:cs typeface="Calibri"/>
            </a:endParaRPr>
          </a:p>
        </p:txBody>
      </p:sp>
      <p:sp>
        <p:nvSpPr>
          <p:cNvPr id="49" name="Text Placeholder 2">
            <a:extLst>
              <a:ext uri="{FF2B5EF4-FFF2-40B4-BE49-F238E27FC236}">
                <a16:creationId xmlns:a16="http://schemas.microsoft.com/office/drawing/2014/main" id="{A4F3E8A5-2CD5-4ECE-BB56-202ADE9E815B}"/>
              </a:ext>
            </a:extLst>
          </p:cNvPr>
          <p:cNvSpPr txBox="1">
            <a:spLocks/>
          </p:cNvSpPr>
          <p:nvPr/>
        </p:nvSpPr>
        <p:spPr>
          <a:xfrm>
            <a:off x="154547" y="990600"/>
            <a:ext cx="11972601" cy="2092063"/>
          </a:xfrm>
          <a:prstGeom prst="rect">
            <a:avLst/>
          </a:prstGeom>
        </p:spPr>
        <p:txBody>
          <a:bodyPr lIns="91440" tIns="45720" rIns="91440" bIns="45720" anchor="t"/>
          <a:lstStyle>
            <a:lvl1pPr marL="0">
              <a:defRPr>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b="1" dirty="0">
                <a:latin typeface="+mn-lt"/>
              </a:rPr>
              <a:t>Question:</a:t>
            </a:r>
          </a:p>
          <a:p>
            <a:r>
              <a:rPr lang="en-US" dirty="0">
                <a:latin typeface="+mn-lt"/>
                <a:cs typeface="Arial" panose="020B0604020202020204" pitchFamily="34" charset="0"/>
              </a:rPr>
              <a:t>Will On-Street parking be available for students driving from their home schools?</a:t>
            </a:r>
          </a:p>
          <a:p>
            <a:br>
              <a:rPr lang="en-US" b="1" dirty="0">
                <a:latin typeface="+mn-lt"/>
              </a:rPr>
            </a:br>
            <a:r>
              <a:rPr lang="en-US" b="1" dirty="0">
                <a:latin typeface="+mn-lt"/>
              </a:rPr>
              <a:t>Response:</a:t>
            </a:r>
          </a:p>
          <a:p>
            <a:r>
              <a:rPr lang="en-US" dirty="0">
                <a:latin typeface="+mn-lt"/>
                <a:cs typeface="Arial"/>
              </a:rPr>
              <a:t>Within a short walk of the site, there are approximately 512 unrestricted spaces. Based on data collected on November 18, 2021, the peak on-street occupancy of the unrestricted spaces in the neighborhood was 221 vehicles out of 512 available spaces (with 291 spaces still available). As shown below, &gt;50 percent of the spaces are unoccupied during the school day. </a:t>
            </a:r>
            <a:endParaRPr lang="en-US" b="1" dirty="0">
              <a:latin typeface="+mn-lt"/>
            </a:endParaRPr>
          </a:p>
          <a:p>
            <a:endParaRPr lang="en-US" kern="0" dirty="0">
              <a:latin typeface="+mn-lt"/>
            </a:endParaRPr>
          </a:p>
          <a:p>
            <a:endParaRPr lang="en-US" kern="0" dirty="0">
              <a:solidFill>
                <a:sysClr val="windowText" lastClr="000000"/>
              </a:solidFill>
              <a:latin typeface="+mn-lt"/>
            </a:endParaRPr>
          </a:p>
          <a:p>
            <a:endParaRPr lang="en-US" kern="0" dirty="0">
              <a:solidFill>
                <a:sysClr val="windowText" lastClr="000000"/>
              </a:solidFill>
              <a:latin typeface="+mn-lt"/>
            </a:endParaRPr>
          </a:p>
          <a:p>
            <a:endParaRPr lang="en-US" kern="0" dirty="0">
              <a:solidFill>
                <a:sysClr val="windowText" lastClr="000000"/>
              </a:solidFill>
              <a:latin typeface="+mn-lt"/>
            </a:endParaRPr>
          </a:p>
          <a:p>
            <a:endParaRPr lang="en-US" kern="0" dirty="0">
              <a:solidFill>
                <a:sysClr val="windowText" lastClr="000000"/>
              </a:solidFill>
              <a:latin typeface="+mn-lt"/>
            </a:endParaRPr>
          </a:p>
        </p:txBody>
      </p:sp>
      <p:graphicFrame>
        <p:nvGraphicFramePr>
          <p:cNvPr id="10" name="Chart 9">
            <a:extLst>
              <a:ext uri="{FF2B5EF4-FFF2-40B4-BE49-F238E27FC236}">
                <a16:creationId xmlns:a16="http://schemas.microsoft.com/office/drawing/2014/main" id="{973A2A93-84B4-44CA-B511-0FE3FB8C3356}"/>
              </a:ext>
            </a:extLst>
          </p:cNvPr>
          <p:cNvGraphicFramePr>
            <a:graphicFrameLocks/>
          </p:cNvGraphicFramePr>
          <p:nvPr>
            <p:extLst>
              <p:ext uri="{D42A27DB-BD31-4B8C-83A1-F6EECF244321}">
                <p14:modId xmlns:p14="http://schemas.microsoft.com/office/powerpoint/2010/main" val="782843751"/>
              </p:ext>
            </p:extLst>
          </p:nvPr>
        </p:nvGraphicFramePr>
        <p:xfrm>
          <a:off x="3672305" y="3062480"/>
          <a:ext cx="8419176" cy="3474507"/>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a:extLst>
              <a:ext uri="{FF2B5EF4-FFF2-40B4-BE49-F238E27FC236}">
                <a16:creationId xmlns:a16="http://schemas.microsoft.com/office/drawing/2014/main" id="{FFD124E0-FD66-446E-A79E-C32F0A555A7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57200" y="3062480"/>
            <a:ext cx="2845207" cy="3453158"/>
          </a:xfrm>
          <a:prstGeom prst="rect">
            <a:avLst/>
          </a:prstGeom>
        </p:spPr>
      </p:pic>
    </p:spTree>
    <p:extLst>
      <p:ext uri="{BB962C8B-B14F-4D97-AF65-F5344CB8AC3E}">
        <p14:creationId xmlns:p14="http://schemas.microsoft.com/office/powerpoint/2010/main" val="362708932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9999"/>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rategic Plan Monitoring Report Template 19-20" id="{2D33AD35-198D-42B5-9B05-EAB3BAF7B76E}" vid="{00DE5EEB-7CA1-40A2-ABD8-0EF548F9DFC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2319</TotalTime>
  <Words>559</Words>
  <Application>Microsoft Office PowerPoint</Application>
  <PresentationFormat>Widescreen</PresentationFormat>
  <Paragraphs>116</Paragraphs>
  <Slides>4</Slides>
  <Notes>4</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4</vt:i4>
      </vt:variant>
    </vt:vector>
  </HeadingPairs>
  <TitlesOfParts>
    <vt:vector size="8" baseType="lpstr">
      <vt:lpstr>Arial</vt:lpstr>
      <vt:lpstr>Calibri</vt:lpstr>
      <vt:lpstr>1_Office Theme</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Duncan</dc:creator>
  <cp:lastModifiedBy>Koontz, Lois</cp:lastModifiedBy>
  <cp:revision>76</cp:revision>
  <dcterms:created xsi:type="dcterms:W3CDTF">2020-05-19T19:57:42Z</dcterms:created>
  <dcterms:modified xsi:type="dcterms:W3CDTF">2022-03-15T14:13:46Z</dcterms:modified>
</cp:coreProperties>
</file>