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1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-Ablanque, Angel" initials="GA" lastIdx="0" clrIdx="0">
    <p:extLst>
      <p:ext uri="{19B8F6BF-5375-455C-9EA6-DF929625EA0E}">
        <p15:presenceInfo xmlns:p15="http://schemas.microsoft.com/office/powerpoint/2012/main" userId="S-1-5-21-726860058-208948681-2323477121-69678" providerId="AD"/>
      </p:ext>
    </p:extLst>
  </p:cmAuthor>
  <p:cmAuthor id="2" name="Haldeman, Kristin" initials="HK" lastIdx="3" clrIdx="1">
    <p:extLst>
      <p:ext uri="{19B8F6BF-5375-455C-9EA6-DF929625EA0E}">
        <p15:presenceInfo xmlns:p15="http://schemas.microsoft.com/office/powerpoint/2012/main" userId="S-1-5-21-726860058-208948681-2323477121-81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2038" autoAdjust="0"/>
  </p:normalViewPr>
  <p:slideViewPr>
    <p:cSldViewPr snapToGrid="0">
      <p:cViewPr varScale="1">
        <p:scale>
          <a:sx n="66" d="100"/>
          <a:sy n="66" d="100"/>
        </p:scale>
        <p:origin x="7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deman, Kristin" userId="44e04d1c-33f4-4ae6-8f79-9b2e3fa7def2" providerId="ADAL" clId="{43FC02D3-A94A-4F73-A9A8-1F86067B2963}"/>
    <pc:docChg chg="delSld modSld">
      <pc:chgData name="Haldeman, Kristin" userId="44e04d1c-33f4-4ae6-8f79-9b2e3fa7def2" providerId="ADAL" clId="{43FC02D3-A94A-4F73-A9A8-1F86067B2963}" dt="2021-07-14T20:20:55.845" v="19" actId="6549"/>
      <pc:docMkLst>
        <pc:docMk/>
      </pc:docMkLst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2748772678" sldId="256"/>
        </pc:sldMkLst>
      </pc:sldChg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4171766565" sldId="261"/>
        </pc:sldMkLst>
      </pc:sldChg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970012631" sldId="263"/>
        </pc:sldMkLst>
      </pc:sldChg>
      <pc:sldChg chg="del">
        <pc:chgData name="Haldeman, Kristin" userId="44e04d1c-33f4-4ae6-8f79-9b2e3fa7def2" providerId="ADAL" clId="{43FC02D3-A94A-4F73-A9A8-1F86067B2963}" dt="2021-07-14T20:19:58.803" v="8" actId="47"/>
        <pc:sldMkLst>
          <pc:docMk/>
          <pc:sldMk cId="3228566339" sldId="275"/>
        </pc:sldMkLst>
      </pc:sldChg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1383368960" sldId="278"/>
        </pc:sldMkLst>
      </pc:sldChg>
      <pc:sldChg chg="del">
        <pc:chgData name="Haldeman, Kristin" userId="44e04d1c-33f4-4ae6-8f79-9b2e3fa7def2" providerId="ADAL" clId="{43FC02D3-A94A-4F73-A9A8-1F86067B2963}" dt="2021-07-14T20:19:54.804" v="7" actId="47"/>
        <pc:sldMkLst>
          <pc:docMk/>
          <pc:sldMk cId="3728666898" sldId="282"/>
        </pc:sldMkLst>
      </pc:sldChg>
      <pc:sldChg chg="del">
        <pc:chgData name="Haldeman, Kristin" userId="44e04d1c-33f4-4ae6-8f79-9b2e3fa7def2" providerId="ADAL" clId="{43FC02D3-A94A-4F73-A9A8-1F86067B2963}" dt="2021-07-14T20:19:54.804" v="7" actId="47"/>
        <pc:sldMkLst>
          <pc:docMk/>
          <pc:sldMk cId="2084904355" sldId="284"/>
        </pc:sldMkLst>
      </pc:sldChg>
      <pc:sldChg chg="del">
        <pc:chgData name="Haldeman, Kristin" userId="44e04d1c-33f4-4ae6-8f79-9b2e3fa7def2" providerId="ADAL" clId="{43FC02D3-A94A-4F73-A9A8-1F86067B2963}" dt="2021-07-14T20:19:54.804" v="7" actId="47"/>
        <pc:sldMkLst>
          <pc:docMk/>
          <pc:sldMk cId="1477545725" sldId="286"/>
        </pc:sldMkLst>
      </pc:sldChg>
      <pc:sldChg chg="modSp mod">
        <pc:chgData name="Haldeman, Kristin" userId="44e04d1c-33f4-4ae6-8f79-9b2e3fa7def2" providerId="ADAL" clId="{43FC02D3-A94A-4F73-A9A8-1F86067B2963}" dt="2021-07-14T20:20:55.845" v="19" actId="6549"/>
        <pc:sldMkLst>
          <pc:docMk/>
          <pc:sldMk cId="3572821875" sldId="291"/>
        </pc:sldMkLst>
        <pc:graphicFrameChg chg="modGraphic">
          <ac:chgData name="Haldeman, Kristin" userId="44e04d1c-33f4-4ae6-8f79-9b2e3fa7def2" providerId="ADAL" clId="{43FC02D3-A94A-4F73-A9A8-1F86067B2963}" dt="2021-07-14T20:20:55.845" v="19" actId="6549"/>
          <ac:graphicFrameMkLst>
            <pc:docMk/>
            <pc:sldMk cId="3572821875" sldId="291"/>
            <ac:graphicFrameMk id="10" creationId="{00000000-0000-0000-0000-000000000000}"/>
          </ac:graphicFrameMkLst>
        </pc:graphicFrameChg>
      </pc:sldChg>
      <pc:sldChg chg="del">
        <pc:chgData name="Haldeman, Kristin" userId="44e04d1c-33f4-4ae6-8f79-9b2e3fa7def2" providerId="ADAL" clId="{43FC02D3-A94A-4F73-A9A8-1F86067B2963}" dt="2021-07-14T20:19:34.199" v="1" actId="47"/>
        <pc:sldMkLst>
          <pc:docMk/>
          <pc:sldMk cId="2163062451" sldId="309"/>
        </pc:sldMkLst>
      </pc:sldChg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3662167148" sldId="310"/>
        </pc:sldMkLst>
      </pc:sldChg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11555960" sldId="311"/>
        </pc:sldMkLst>
      </pc:sldChg>
      <pc:sldChg chg="del">
        <pc:chgData name="Haldeman, Kristin" userId="44e04d1c-33f4-4ae6-8f79-9b2e3fa7def2" providerId="ADAL" clId="{43FC02D3-A94A-4F73-A9A8-1F86067B2963}" dt="2021-07-14T20:19:47.881" v="5" actId="47"/>
        <pc:sldMkLst>
          <pc:docMk/>
          <pc:sldMk cId="1039526278" sldId="314"/>
        </pc:sldMkLst>
      </pc:sldChg>
      <pc:sldChg chg="del">
        <pc:chgData name="Haldeman, Kristin" userId="44e04d1c-33f4-4ae6-8f79-9b2e3fa7def2" providerId="ADAL" clId="{43FC02D3-A94A-4F73-A9A8-1F86067B2963}" dt="2021-07-14T20:19:35.968" v="2" actId="47"/>
        <pc:sldMkLst>
          <pc:docMk/>
          <pc:sldMk cId="4279476533" sldId="315"/>
        </pc:sldMkLst>
      </pc:sldChg>
      <pc:sldChg chg="del">
        <pc:chgData name="Haldeman, Kristin" userId="44e04d1c-33f4-4ae6-8f79-9b2e3fa7def2" providerId="ADAL" clId="{43FC02D3-A94A-4F73-A9A8-1F86067B2963}" dt="2021-07-14T20:19:51.278" v="6" actId="47"/>
        <pc:sldMkLst>
          <pc:docMk/>
          <pc:sldMk cId="2517774984" sldId="317"/>
        </pc:sldMkLst>
      </pc:sldChg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2107001941" sldId="328"/>
        </pc:sldMkLst>
      </pc:sldChg>
      <pc:sldChg chg="del">
        <pc:chgData name="Haldeman, Kristin" userId="44e04d1c-33f4-4ae6-8f79-9b2e3fa7def2" providerId="ADAL" clId="{43FC02D3-A94A-4F73-A9A8-1F86067B2963}" dt="2021-07-14T20:20:09.878" v="9" actId="47"/>
        <pc:sldMkLst>
          <pc:docMk/>
          <pc:sldMk cId="3202512938" sldId="329"/>
        </pc:sldMkLst>
      </pc:sldChg>
      <pc:sldChg chg="del">
        <pc:chgData name="Haldeman, Kristin" userId="44e04d1c-33f4-4ae6-8f79-9b2e3fa7def2" providerId="ADAL" clId="{43FC02D3-A94A-4F73-A9A8-1F86067B2963}" dt="2021-07-14T20:19:58.803" v="8" actId="47"/>
        <pc:sldMkLst>
          <pc:docMk/>
          <pc:sldMk cId="3568319862" sldId="331"/>
        </pc:sldMkLst>
      </pc:sldChg>
      <pc:sldChg chg="del">
        <pc:chgData name="Haldeman, Kristin" userId="44e04d1c-33f4-4ae6-8f79-9b2e3fa7def2" providerId="ADAL" clId="{43FC02D3-A94A-4F73-A9A8-1F86067B2963}" dt="2021-07-14T20:19:58.803" v="8" actId="47"/>
        <pc:sldMkLst>
          <pc:docMk/>
          <pc:sldMk cId="2511769038" sldId="332"/>
        </pc:sldMkLst>
      </pc:sldChg>
      <pc:sldChg chg="del">
        <pc:chgData name="Haldeman, Kristin" userId="44e04d1c-33f4-4ae6-8f79-9b2e3fa7def2" providerId="ADAL" clId="{43FC02D3-A94A-4F73-A9A8-1F86067B2963}" dt="2021-07-14T20:19:54.804" v="7" actId="47"/>
        <pc:sldMkLst>
          <pc:docMk/>
          <pc:sldMk cId="919253106" sldId="333"/>
        </pc:sldMkLst>
      </pc:sldChg>
      <pc:sldChg chg="del">
        <pc:chgData name="Haldeman, Kristin" userId="44e04d1c-33f4-4ae6-8f79-9b2e3fa7def2" providerId="ADAL" clId="{43FC02D3-A94A-4F73-A9A8-1F86067B2963}" dt="2021-07-14T20:19:58.803" v="8" actId="47"/>
        <pc:sldMkLst>
          <pc:docMk/>
          <pc:sldMk cId="3118929571" sldId="334"/>
        </pc:sldMkLst>
      </pc:sldChg>
      <pc:sldChg chg="del">
        <pc:chgData name="Haldeman, Kristin" userId="44e04d1c-33f4-4ae6-8f79-9b2e3fa7def2" providerId="ADAL" clId="{43FC02D3-A94A-4F73-A9A8-1F86067B2963}" dt="2021-07-14T20:19:51.278" v="6" actId="47"/>
        <pc:sldMkLst>
          <pc:docMk/>
          <pc:sldMk cId="3947703656" sldId="335"/>
        </pc:sldMkLst>
      </pc:sldChg>
      <pc:sldChg chg="del">
        <pc:chgData name="Haldeman, Kristin" userId="44e04d1c-33f4-4ae6-8f79-9b2e3fa7def2" providerId="ADAL" clId="{43FC02D3-A94A-4F73-A9A8-1F86067B2963}" dt="2021-07-14T20:19:47.881" v="5" actId="47"/>
        <pc:sldMkLst>
          <pc:docMk/>
          <pc:sldMk cId="790192961" sldId="336"/>
        </pc:sldMkLst>
      </pc:sldChg>
      <pc:sldChg chg="del">
        <pc:chgData name="Haldeman, Kristin" userId="44e04d1c-33f4-4ae6-8f79-9b2e3fa7def2" providerId="ADAL" clId="{43FC02D3-A94A-4F73-A9A8-1F86067B2963}" dt="2021-07-14T20:19:47.881" v="5" actId="47"/>
        <pc:sldMkLst>
          <pc:docMk/>
          <pc:sldMk cId="2887442656" sldId="337"/>
        </pc:sldMkLst>
      </pc:sldChg>
      <pc:sldChg chg="del">
        <pc:chgData name="Haldeman, Kristin" userId="44e04d1c-33f4-4ae6-8f79-9b2e3fa7def2" providerId="ADAL" clId="{43FC02D3-A94A-4F73-A9A8-1F86067B2963}" dt="2021-07-14T20:19:47.881" v="5" actId="47"/>
        <pc:sldMkLst>
          <pc:docMk/>
          <pc:sldMk cId="1333578915" sldId="338"/>
        </pc:sldMkLst>
      </pc:sldChg>
      <pc:sldChg chg="del">
        <pc:chgData name="Haldeman, Kristin" userId="44e04d1c-33f4-4ae6-8f79-9b2e3fa7def2" providerId="ADAL" clId="{43FC02D3-A94A-4F73-A9A8-1F86067B2963}" dt="2021-07-14T20:19:31.101" v="0" actId="47"/>
        <pc:sldMkLst>
          <pc:docMk/>
          <pc:sldMk cId="3716344275" sldId="339"/>
        </pc:sldMkLst>
      </pc:sldChg>
      <pc:sldChg chg="del">
        <pc:chgData name="Haldeman, Kristin" userId="44e04d1c-33f4-4ae6-8f79-9b2e3fa7def2" providerId="ADAL" clId="{43FC02D3-A94A-4F73-A9A8-1F86067B2963}" dt="2021-07-14T20:19:44.342" v="4" actId="47"/>
        <pc:sldMkLst>
          <pc:docMk/>
          <pc:sldMk cId="819469644" sldId="340"/>
        </pc:sldMkLst>
      </pc:sldChg>
      <pc:sldChg chg="del">
        <pc:chgData name="Haldeman, Kristin" userId="44e04d1c-33f4-4ae6-8f79-9b2e3fa7def2" providerId="ADAL" clId="{43FC02D3-A94A-4F73-A9A8-1F86067B2963}" dt="2021-07-14T20:19:44.342" v="4" actId="47"/>
        <pc:sldMkLst>
          <pc:docMk/>
          <pc:sldMk cId="1943479600" sldId="341"/>
        </pc:sldMkLst>
      </pc:sldChg>
      <pc:sldChg chg="del">
        <pc:chgData name="Haldeman, Kristin" userId="44e04d1c-33f4-4ae6-8f79-9b2e3fa7def2" providerId="ADAL" clId="{43FC02D3-A94A-4F73-A9A8-1F86067B2963}" dt="2021-07-14T20:19:38.955" v="3" actId="47"/>
        <pc:sldMkLst>
          <pc:docMk/>
          <pc:sldMk cId="483470657" sldId="342"/>
        </pc:sldMkLst>
      </pc:sldChg>
      <pc:sldChg chg="del">
        <pc:chgData name="Haldeman, Kristin" userId="44e04d1c-33f4-4ae6-8f79-9b2e3fa7def2" providerId="ADAL" clId="{43FC02D3-A94A-4F73-A9A8-1F86067B2963}" dt="2021-07-14T20:19:31.101" v="0" actId="47"/>
        <pc:sldMkLst>
          <pc:docMk/>
          <pc:sldMk cId="1161987804" sldId="343"/>
        </pc:sldMkLst>
      </pc:sldChg>
      <pc:sldChg chg="del">
        <pc:chgData name="Haldeman, Kristin" userId="44e04d1c-33f4-4ae6-8f79-9b2e3fa7def2" providerId="ADAL" clId="{43FC02D3-A94A-4F73-A9A8-1F86067B2963}" dt="2021-07-14T20:19:34.199" v="1" actId="47"/>
        <pc:sldMkLst>
          <pc:docMk/>
          <pc:sldMk cId="2766974163" sldId="344"/>
        </pc:sldMkLst>
      </pc:sldChg>
      <pc:sldChg chg="del">
        <pc:chgData name="Haldeman, Kristin" userId="44e04d1c-33f4-4ae6-8f79-9b2e3fa7def2" providerId="ADAL" clId="{43FC02D3-A94A-4F73-A9A8-1F86067B2963}" dt="2021-07-14T20:19:44.342" v="4" actId="47"/>
        <pc:sldMkLst>
          <pc:docMk/>
          <pc:sldMk cId="1263177709" sldId="345"/>
        </pc:sldMkLst>
      </pc:sldChg>
      <pc:sldChg chg="del">
        <pc:chgData name="Haldeman, Kristin" userId="44e04d1c-33f4-4ae6-8f79-9b2e3fa7def2" providerId="ADAL" clId="{43FC02D3-A94A-4F73-A9A8-1F86067B2963}" dt="2021-07-14T20:19:44.342" v="4" actId="47"/>
        <pc:sldMkLst>
          <pc:docMk/>
          <pc:sldMk cId="1472027793" sldId="346"/>
        </pc:sldMkLst>
      </pc:sldChg>
      <pc:sldChg chg="del">
        <pc:chgData name="Haldeman, Kristin" userId="44e04d1c-33f4-4ae6-8f79-9b2e3fa7def2" providerId="ADAL" clId="{43FC02D3-A94A-4F73-A9A8-1F86067B2963}" dt="2021-07-14T20:19:51.278" v="6" actId="47"/>
        <pc:sldMkLst>
          <pc:docMk/>
          <pc:sldMk cId="3095120848" sldId="347"/>
        </pc:sldMkLst>
      </pc:sldChg>
      <pc:sldChg chg="del">
        <pc:chgData name="Haldeman, Kristin" userId="44e04d1c-33f4-4ae6-8f79-9b2e3fa7def2" providerId="ADAL" clId="{43FC02D3-A94A-4F73-A9A8-1F86067B2963}" dt="2021-07-14T20:19:51.278" v="6" actId="47"/>
        <pc:sldMkLst>
          <pc:docMk/>
          <pc:sldMk cId="216167253" sldId="348"/>
        </pc:sldMkLst>
      </pc:sldChg>
      <pc:sldMasterChg chg="delSldLayout">
        <pc:chgData name="Haldeman, Kristin" userId="44e04d1c-33f4-4ae6-8f79-9b2e3fa7def2" providerId="ADAL" clId="{43FC02D3-A94A-4F73-A9A8-1F86067B2963}" dt="2021-07-14T20:20:09.878" v="9" actId="47"/>
        <pc:sldMasterMkLst>
          <pc:docMk/>
          <pc:sldMasterMk cId="1903782777" sldId="2147483648"/>
        </pc:sldMasterMkLst>
        <pc:sldLayoutChg chg="del">
          <pc:chgData name="Haldeman, Kristin" userId="44e04d1c-33f4-4ae6-8f79-9b2e3fa7def2" providerId="ADAL" clId="{43FC02D3-A94A-4F73-A9A8-1F86067B2963}" dt="2021-07-14T20:19:54.804" v="7" actId="47"/>
          <pc:sldLayoutMkLst>
            <pc:docMk/>
            <pc:sldMasterMk cId="1903782777" sldId="2147483648"/>
            <pc:sldLayoutMk cId="3921860926" sldId="2147483652"/>
          </pc:sldLayoutMkLst>
        </pc:sldLayoutChg>
        <pc:sldLayoutChg chg="del">
          <pc:chgData name="Haldeman, Kristin" userId="44e04d1c-33f4-4ae6-8f79-9b2e3fa7def2" providerId="ADAL" clId="{43FC02D3-A94A-4F73-A9A8-1F86067B2963}" dt="2021-07-14T20:20:09.878" v="9" actId="47"/>
          <pc:sldLayoutMkLst>
            <pc:docMk/>
            <pc:sldMasterMk cId="1903782777" sldId="2147483648"/>
            <pc:sldLayoutMk cId="2469985728" sldId="2147483655"/>
          </pc:sldLayoutMkLst>
        </pc:sldLayoutChg>
        <pc:sldLayoutChg chg="del">
          <pc:chgData name="Haldeman, Kristin" userId="44e04d1c-33f4-4ae6-8f79-9b2e3fa7def2" providerId="ADAL" clId="{43FC02D3-A94A-4F73-A9A8-1F86067B2963}" dt="2021-07-14T20:19:51.278" v="6" actId="47"/>
          <pc:sldLayoutMkLst>
            <pc:docMk/>
            <pc:sldMasterMk cId="1903782777" sldId="2147483648"/>
            <pc:sldLayoutMk cId="1310010232" sldId="21474836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340D80EF-FA33-4FBD-B1A5-89787B8B39E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7"/>
            <a:ext cx="3038475" cy="46672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F6A1F8EE-0BC8-4940-A2A5-7E8774099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AE2ABFD8-9837-48DB-9195-76126D2364F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96FD9E1E-25B7-4E4E-9340-190A0CB2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Peers used to benchmark IPP.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09300-92E1-473C-896F-E21BD0D8D2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2650-9DA5-40E4-A520-7573CDEE9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359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31572-91D4-4888-838A-2A26F68F3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359" y="366403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2766-8DF4-40BA-938A-C992F564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392F0-7411-4B10-923C-A337F4CF2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C878-846D-4711-847D-5CF43066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467559-B31B-477F-847F-C3FA3688C08A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4B39-69BD-434E-ABD6-991734E5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B35F-F18B-4956-B32C-318AADE1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58F-4069-4DD9-B362-B4857EE8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7933FD-8767-49E6-98A2-C64DD267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1" y="197604"/>
            <a:ext cx="10515600" cy="483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068A-4225-4CA6-9E27-77BA463B9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78A31-81BA-4B21-8F8D-F5889C17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1081" y="6479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158F-4069-4DD9-B362-B4857EE84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barrus.k12.nc.us/site/Default.aspx?PageID=4857" TargetMode="External"/><Relationship Id="rId3" Type="http://schemas.openxmlformats.org/officeDocument/2006/relationships/hyperlink" Target="https://www.mnps.org/school-options/" TargetMode="External"/><Relationship Id="rId7" Type="http://schemas.openxmlformats.org/officeDocument/2006/relationships/hyperlink" Target="https://www.lcps.org/Page/1546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cpss.net/domain/90" TargetMode="External"/><Relationship Id="rId5" Type="http://schemas.openxmlformats.org/officeDocument/2006/relationships/hyperlink" Target="https://www.montgomeryschoolsmd.org/curriculum/specialprograms/" TargetMode="External"/><Relationship Id="rId4" Type="http://schemas.openxmlformats.org/officeDocument/2006/relationships/hyperlink" Target="https://cmschoic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Option Program Peer Experience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803940"/>
              </p:ext>
            </p:extLst>
          </p:nvPr>
        </p:nvGraphicFramePr>
        <p:xfrm>
          <a:off x="284813" y="869434"/>
          <a:ext cx="11677338" cy="541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669">
                  <a:extLst>
                    <a:ext uri="{9D8B030D-6E8A-4147-A177-3AD203B41FA5}">
                      <a16:colId xmlns:a16="http://schemas.microsoft.com/office/drawing/2014/main" val="4203762678"/>
                    </a:ext>
                  </a:extLst>
                </a:gridCol>
                <a:gridCol w="5838669">
                  <a:extLst>
                    <a:ext uri="{9D8B030D-6E8A-4147-A177-3AD203B41FA5}">
                      <a16:colId xmlns:a16="http://schemas.microsoft.com/office/drawing/2014/main" val="3168165382"/>
                    </a:ext>
                  </a:extLst>
                </a:gridCol>
              </a:tblGrid>
              <a:tr h="744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47279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System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Transportation Provided?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707413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Metro Nashville Public Schools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9224474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Charlotte Mecklenburg Schools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transportation zone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686073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Montgomery County Public Schools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Centralized stops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8257891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Wake County Public Schools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Express Stops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4197137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Academies of Loudoun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Shuttle type svcs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308680"/>
                  </a:ext>
                </a:extLst>
              </a:tr>
              <a:tr h="5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Cabarrus County Schools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 stops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325755"/>
                  </a:ext>
                </a:extLst>
              </a:tr>
              <a:tr h="7672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Alexandria City Public Schools: </a:t>
                      </a:r>
                    </a:p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" action="ppaction://noaction"/>
                        </a:rPr>
                        <a:t>Programmatic transfers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stops at home 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1431202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58F-4069-4DD9-B362-B4857EE84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MIN COUNCIL 08162018" id="{3BF2D9C0-F159-4B27-92E2-12B41CAB6005}" vid="{6BA803AE-6E87-4C99-B737-6B7F62E8A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1375B60AA0541AD139A45EA834B0F" ma:contentTypeVersion="13" ma:contentTypeDescription="Create a new document." ma:contentTypeScope="" ma:versionID="4993b002bc444034dc15bf6b931fa19c">
  <xsd:schema xmlns:xsd="http://www.w3.org/2001/XMLSchema" xmlns:xs="http://www.w3.org/2001/XMLSchema" xmlns:p="http://schemas.microsoft.com/office/2006/metadata/properties" xmlns:ns3="0688d8cd-4602-4680-b82b-6e26023e074a" xmlns:ns4="f223a550-1c4d-49a8-b970-1a65aa1b7735" targetNamespace="http://schemas.microsoft.com/office/2006/metadata/properties" ma:root="true" ma:fieldsID="1bd46f7b79912cb62596f1c2ccf42b91" ns3:_="" ns4:_="">
    <xsd:import namespace="0688d8cd-4602-4680-b82b-6e26023e074a"/>
    <xsd:import namespace="f223a550-1c4d-49a8-b970-1a65aa1b77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8d8cd-4602-4680-b82b-6e26023e0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3a550-1c4d-49a8-b970-1a65aa1b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CEA0A4-B9F7-4468-8E50-B84035355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8d8cd-4602-4680-b82b-6e26023e074a"/>
    <ds:schemaRef ds:uri="f223a550-1c4d-49a8-b970-1a65aa1b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B1B6EA-6255-4FC5-96D0-67BB6DEB94D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223a550-1c4d-49a8-b970-1a65aa1b7735"/>
    <ds:schemaRef ds:uri="0688d8cd-4602-4680-b82b-6e26023e07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461B7E-F253-439D-963C-43091109E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ADMIN COUNCIL 08162018</Template>
  <TotalTime>6019</TotalTime>
  <Words>66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Option Program Peer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101</dc:title>
  <dc:creator>Garcia-Ablanque, Angel</dc:creator>
  <cp:lastModifiedBy>Haldeman, Kristin</cp:lastModifiedBy>
  <cp:revision>423</cp:revision>
  <cp:lastPrinted>2019-12-16T20:33:42Z</cp:lastPrinted>
  <dcterms:created xsi:type="dcterms:W3CDTF">2018-08-07T10:30:55Z</dcterms:created>
  <dcterms:modified xsi:type="dcterms:W3CDTF">2021-07-14T20:21:00Z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0x010100E6A1375B60AA0541AD139A45EA834B0F</vt:lpwstr>
  </property>
</Properties>
</file>